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60" r:id="rId6"/>
    <p:sldId id="257" r:id="rId7"/>
    <p:sldId id="258" r:id="rId8"/>
    <p:sldId id="262" r:id="rId9"/>
    <p:sldId id="263" r:id="rId10"/>
    <p:sldId id="261" r:id="rId11"/>
    <p:sldId id="264" r:id="rId12"/>
    <p:sldId id="265" r:id="rId13"/>
    <p:sldId id="266" r:id="rId14"/>
    <p:sldId id="267" r:id="rId15"/>
    <p:sldId id="25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2360249-FF09-434A-B94F-E396EA3873AB}" v="204" dt="2019-11-10T22:26:38.9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114" d="100"/>
          <a:sy n="114" d="100"/>
        </p:scale>
        <p:origin x="47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echschulte, Brock (stechsbj)" userId="c00bba8d-ab24-4df5-bfbd-860b179a23fd" providerId="ADAL" clId="{E2360249-FF09-434A-B94F-E396EA3873AB}"/>
    <pc:docChg chg="undo redo custSel mod addSld modSld sldOrd">
      <pc:chgData name="Stechschulte, Brock (stechsbj)" userId="c00bba8d-ab24-4df5-bfbd-860b179a23fd" providerId="ADAL" clId="{E2360249-FF09-434A-B94F-E396EA3873AB}" dt="2019-11-10T22:25:28.260" v="1961"/>
      <pc:docMkLst>
        <pc:docMk/>
      </pc:docMkLst>
      <pc:sldChg chg="addSp delSp modSp mod setBg addAnim delAnim setClrOvrMap">
        <pc:chgData name="Stechschulte, Brock (stechsbj)" userId="c00bba8d-ab24-4df5-bfbd-860b179a23fd" providerId="ADAL" clId="{E2360249-FF09-434A-B94F-E396EA3873AB}" dt="2019-11-10T21:59:08.477" v="1794"/>
        <pc:sldMkLst>
          <pc:docMk/>
          <pc:sldMk cId="1630676541" sldId="256"/>
        </pc:sldMkLst>
        <pc:spChg chg="mod ord">
          <ac:chgData name="Stechschulte, Brock (stechsbj)" userId="c00bba8d-ab24-4df5-bfbd-860b179a23fd" providerId="ADAL" clId="{E2360249-FF09-434A-B94F-E396EA3873AB}" dt="2019-11-10T21:49:23.336" v="1626" actId="26606"/>
          <ac:spMkLst>
            <pc:docMk/>
            <pc:sldMk cId="1630676541" sldId="256"/>
            <ac:spMk id="2" creationId="{E875ABDE-0EE9-46C8-86C2-F2F0E04BA314}"/>
          </ac:spMkLst>
        </pc:spChg>
        <pc:spChg chg="mod">
          <ac:chgData name="Stechschulte, Brock (stechsbj)" userId="c00bba8d-ab24-4df5-bfbd-860b179a23fd" providerId="ADAL" clId="{E2360249-FF09-434A-B94F-E396EA3873AB}" dt="2019-11-10T21:52:37.050" v="1690" actId="20577"/>
          <ac:spMkLst>
            <pc:docMk/>
            <pc:sldMk cId="1630676541" sldId="256"/>
            <ac:spMk id="3" creationId="{17FB83C3-7AFF-4F77-A25E-2DDCAEBBADC7}"/>
          </ac:spMkLst>
        </pc:spChg>
        <pc:spChg chg="add del">
          <ac:chgData name="Stechschulte, Brock (stechsbj)" userId="c00bba8d-ab24-4df5-bfbd-860b179a23fd" providerId="ADAL" clId="{E2360249-FF09-434A-B94F-E396EA3873AB}" dt="2019-11-10T21:49:06.376" v="1615" actId="26606"/>
          <ac:spMkLst>
            <pc:docMk/>
            <pc:sldMk cId="1630676541" sldId="256"/>
            <ac:spMk id="8" creationId="{559AE206-7EBA-4D33-8BC9-9D8158553F0E}"/>
          </ac:spMkLst>
        </pc:spChg>
        <pc:spChg chg="add del">
          <ac:chgData name="Stechschulte, Brock (stechsbj)" userId="c00bba8d-ab24-4df5-bfbd-860b179a23fd" providerId="ADAL" clId="{E2360249-FF09-434A-B94F-E396EA3873AB}" dt="2019-11-10T21:49:06.376" v="1615" actId="26606"/>
          <ac:spMkLst>
            <pc:docMk/>
            <pc:sldMk cId="1630676541" sldId="256"/>
            <ac:spMk id="10" creationId="{6437D937-A7F1-4011-92B4-328E5BE1B166}"/>
          </ac:spMkLst>
        </pc:spChg>
        <pc:spChg chg="add del">
          <ac:chgData name="Stechschulte, Brock (stechsbj)" userId="c00bba8d-ab24-4df5-bfbd-860b179a23fd" providerId="ADAL" clId="{E2360249-FF09-434A-B94F-E396EA3873AB}" dt="2019-11-10T21:49:06.376" v="1615" actId="26606"/>
          <ac:spMkLst>
            <pc:docMk/>
            <pc:sldMk cId="1630676541" sldId="256"/>
            <ac:spMk id="12" creationId="{B672F332-AF08-46C6-94F0-77684310D7B7}"/>
          </ac:spMkLst>
        </pc:spChg>
        <pc:spChg chg="add del">
          <ac:chgData name="Stechschulte, Brock (stechsbj)" userId="c00bba8d-ab24-4df5-bfbd-860b179a23fd" providerId="ADAL" clId="{E2360249-FF09-434A-B94F-E396EA3873AB}" dt="2019-11-10T21:49:23.317" v="1625" actId="26606"/>
          <ac:spMkLst>
            <pc:docMk/>
            <pc:sldMk cId="1630676541" sldId="256"/>
            <ac:spMk id="13" creationId="{053FB2EE-284F-4C87-AB3D-BBF87A9FAB97}"/>
          </ac:spMkLst>
        </pc:spChg>
        <pc:spChg chg="add del">
          <ac:chgData name="Stechschulte, Brock (stechsbj)" userId="c00bba8d-ab24-4df5-bfbd-860b179a23fd" providerId="ADAL" clId="{E2360249-FF09-434A-B94F-E396EA3873AB}" dt="2019-11-10T21:49:06.376" v="1615" actId="26606"/>
          <ac:spMkLst>
            <pc:docMk/>
            <pc:sldMk cId="1630676541" sldId="256"/>
            <ac:spMk id="14" creationId="{34244EF8-D73A-40E1-BE73-D46E6B4B04ED}"/>
          </ac:spMkLst>
        </pc:spChg>
        <pc:spChg chg="add del">
          <ac:chgData name="Stechschulte, Brock (stechsbj)" userId="c00bba8d-ab24-4df5-bfbd-860b179a23fd" providerId="ADAL" clId="{E2360249-FF09-434A-B94F-E396EA3873AB}" dt="2019-11-10T21:49:06.376" v="1615" actId="26606"/>
          <ac:spMkLst>
            <pc:docMk/>
            <pc:sldMk cId="1630676541" sldId="256"/>
            <ac:spMk id="16" creationId="{AB84D7E8-4ECB-42D7-ADBF-01689B0F24AE}"/>
          </ac:spMkLst>
        </pc:spChg>
        <pc:spChg chg="add del">
          <ac:chgData name="Stechschulte, Brock (stechsbj)" userId="c00bba8d-ab24-4df5-bfbd-860b179a23fd" providerId="ADAL" clId="{E2360249-FF09-434A-B94F-E396EA3873AB}" dt="2019-11-10T21:49:07.215" v="1617" actId="26606"/>
          <ac:spMkLst>
            <pc:docMk/>
            <pc:sldMk cId="1630676541" sldId="256"/>
            <ac:spMk id="20" creationId="{23962611-DFD5-4092-AAFD-559E3DFCE2C9}"/>
          </ac:spMkLst>
        </pc:spChg>
        <pc:spChg chg="add del">
          <ac:chgData name="Stechschulte, Brock (stechsbj)" userId="c00bba8d-ab24-4df5-bfbd-860b179a23fd" providerId="ADAL" clId="{E2360249-FF09-434A-B94F-E396EA3873AB}" dt="2019-11-10T21:49:10.394" v="1619" actId="26606"/>
          <ac:spMkLst>
            <pc:docMk/>
            <pc:sldMk cId="1630676541" sldId="256"/>
            <ac:spMk id="23" creationId="{C0B27210-D0CA-4654-B3E3-9ABB4F178EA1}"/>
          </ac:spMkLst>
        </pc:spChg>
        <pc:spChg chg="add del">
          <ac:chgData name="Stechschulte, Brock (stechsbj)" userId="c00bba8d-ab24-4df5-bfbd-860b179a23fd" providerId="ADAL" clId="{E2360249-FF09-434A-B94F-E396EA3873AB}" dt="2019-11-10T21:49:10.394" v="1619" actId="26606"/>
          <ac:spMkLst>
            <pc:docMk/>
            <pc:sldMk cId="1630676541" sldId="256"/>
            <ac:spMk id="24" creationId="{1DB7C82F-AB7E-4F0C-B829-FA1B9C415180}"/>
          </ac:spMkLst>
        </pc:spChg>
        <pc:spChg chg="add del">
          <ac:chgData name="Stechschulte, Brock (stechsbj)" userId="c00bba8d-ab24-4df5-bfbd-860b179a23fd" providerId="ADAL" clId="{E2360249-FF09-434A-B94F-E396EA3873AB}" dt="2019-11-10T21:49:10.394" v="1619" actId="26606"/>
          <ac:spMkLst>
            <pc:docMk/>
            <pc:sldMk cId="1630676541" sldId="256"/>
            <ac:spMk id="25" creationId="{70B66945-4967-4040-926D-DCA44313CDAB}"/>
          </ac:spMkLst>
        </pc:spChg>
        <pc:spChg chg="add del">
          <ac:chgData name="Stechschulte, Brock (stechsbj)" userId="c00bba8d-ab24-4df5-bfbd-860b179a23fd" providerId="ADAL" clId="{E2360249-FF09-434A-B94F-E396EA3873AB}" dt="2019-11-10T21:49:17.488" v="1621" actId="26606"/>
          <ac:spMkLst>
            <pc:docMk/>
            <pc:sldMk cId="1630676541" sldId="256"/>
            <ac:spMk id="27" creationId="{C0B27210-D0CA-4654-B3E3-9ABB4F178EA1}"/>
          </ac:spMkLst>
        </pc:spChg>
        <pc:spChg chg="add del">
          <ac:chgData name="Stechschulte, Brock (stechsbj)" userId="c00bba8d-ab24-4df5-bfbd-860b179a23fd" providerId="ADAL" clId="{E2360249-FF09-434A-B94F-E396EA3873AB}" dt="2019-11-10T21:49:17.488" v="1621" actId="26606"/>
          <ac:spMkLst>
            <pc:docMk/>
            <pc:sldMk cId="1630676541" sldId="256"/>
            <ac:spMk id="28" creationId="{1DB7C82F-AB7E-4F0C-B829-FA1B9C415180}"/>
          </ac:spMkLst>
        </pc:spChg>
        <pc:spChg chg="add del">
          <ac:chgData name="Stechschulte, Brock (stechsbj)" userId="c00bba8d-ab24-4df5-bfbd-860b179a23fd" providerId="ADAL" clId="{E2360249-FF09-434A-B94F-E396EA3873AB}" dt="2019-11-10T21:49:17.488" v="1621" actId="26606"/>
          <ac:spMkLst>
            <pc:docMk/>
            <pc:sldMk cId="1630676541" sldId="256"/>
            <ac:spMk id="29" creationId="{70B66945-4967-4040-926D-DCA44313CDAB}"/>
          </ac:spMkLst>
        </pc:spChg>
        <pc:grpChg chg="add del">
          <ac:chgData name="Stechschulte, Brock (stechsbj)" userId="c00bba8d-ab24-4df5-bfbd-860b179a23fd" providerId="ADAL" clId="{E2360249-FF09-434A-B94F-E396EA3873AB}" dt="2019-11-10T21:49:23.317" v="1625" actId="26606"/>
          <ac:grpSpMkLst>
            <pc:docMk/>
            <pc:sldMk cId="1630676541" sldId="256"/>
            <ac:grpSpMk id="34" creationId="{D2C4BFA1-2075-4901-9E24-E41D1FDD51FD}"/>
          </ac:grpSpMkLst>
        </pc:grpChg>
        <pc:picChg chg="add del mod">
          <ac:chgData name="Stechschulte, Brock (stechsbj)" userId="c00bba8d-ab24-4df5-bfbd-860b179a23fd" providerId="ADAL" clId="{E2360249-FF09-434A-B94F-E396EA3873AB}" dt="2019-11-10T21:33:25.696" v="770" actId="478"/>
          <ac:picMkLst>
            <pc:docMk/>
            <pc:sldMk cId="1630676541" sldId="256"/>
            <ac:picMk id="4" creationId="{D10ACDC5-6982-4541-B294-F41D2E83A549}"/>
          </ac:picMkLst>
        </pc:picChg>
        <pc:picChg chg="add mod">
          <ac:chgData name="Stechschulte, Brock (stechsbj)" userId="c00bba8d-ab24-4df5-bfbd-860b179a23fd" providerId="ADAL" clId="{E2360249-FF09-434A-B94F-E396EA3873AB}" dt="2019-11-10T21:59:08.477" v="1794"/>
          <ac:picMkLst>
            <pc:docMk/>
            <pc:sldMk cId="1630676541" sldId="256"/>
            <ac:picMk id="5" creationId="{AAE37FA6-8A00-408A-A4D4-9B160529A69D}"/>
          </ac:picMkLst>
        </pc:picChg>
        <pc:picChg chg="add del">
          <ac:chgData name="Stechschulte, Brock (stechsbj)" userId="c00bba8d-ab24-4df5-bfbd-860b179a23fd" providerId="ADAL" clId="{E2360249-FF09-434A-B94F-E396EA3873AB}" dt="2019-11-10T21:49:10.394" v="1619" actId="26606"/>
          <ac:picMkLst>
            <pc:docMk/>
            <pc:sldMk cId="1630676541" sldId="256"/>
            <ac:picMk id="7" creationId="{7EF244F4-5444-4C0B-A7EE-D915707ADA5A}"/>
          </ac:picMkLst>
        </pc:picChg>
        <pc:picChg chg="add del">
          <ac:chgData name="Stechschulte, Brock (stechsbj)" userId="c00bba8d-ab24-4df5-bfbd-860b179a23fd" providerId="ADAL" clId="{E2360249-FF09-434A-B94F-E396EA3873AB}" dt="2019-11-10T21:49:22.075" v="1623" actId="26606"/>
          <ac:picMkLst>
            <pc:docMk/>
            <pc:sldMk cId="1630676541" sldId="256"/>
            <ac:picMk id="9" creationId="{F657BDB0-49C0-4E3D-96F7-A138B7CDD9C6}"/>
          </ac:picMkLst>
        </pc:picChg>
        <pc:picChg chg="add del">
          <ac:chgData name="Stechschulte, Brock (stechsbj)" userId="c00bba8d-ab24-4df5-bfbd-860b179a23fd" providerId="ADAL" clId="{E2360249-FF09-434A-B94F-E396EA3873AB}" dt="2019-11-10T21:49:07.215" v="1617" actId="26606"/>
          <ac:picMkLst>
            <pc:docMk/>
            <pc:sldMk cId="1630676541" sldId="256"/>
            <ac:picMk id="21" creationId="{2270F1FA-0425-408F-9861-80BF5AFB276D}"/>
          </ac:picMkLst>
        </pc:picChg>
        <pc:picChg chg="add del">
          <ac:chgData name="Stechschulte, Brock (stechsbj)" userId="c00bba8d-ab24-4df5-bfbd-860b179a23fd" providerId="ADAL" clId="{E2360249-FF09-434A-B94F-E396EA3873AB}" dt="2019-11-10T21:49:17.488" v="1621" actId="26606"/>
          <ac:picMkLst>
            <pc:docMk/>
            <pc:sldMk cId="1630676541" sldId="256"/>
            <ac:picMk id="30" creationId="{55D112CD-6D3D-45F5-8A87-10B83C774AA7}"/>
          </ac:picMkLst>
        </pc:picChg>
        <pc:picChg chg="add del">
          <ac:chgData name="Stechschulte, Brock (stechsbj)" userId="c00bba8d-ab24-4df5-bfbd-860b179a23fd" providerId="ADAL" clId="{E2360249-FF09-434A-B94F-E396EA3873AB}" dt="2019-11-10T21:49:22.075" v="1623" actId="26606"/>
          <ac:picMkLst>
            <pc:docMk/>
            <pc:sldMk cId="1630676541" sldId="256"/>
            <ac:picMk id="32" creationId="{DEA7E455-F63B-4A58-9777-911B087E0A60}"/>
          </ac:picMkLst>
        </pc:picChg>
        <pc:picChg chg="add">
          <ac:chgData name="Stechschulte, Brock (stechsbj)" userId="c00bba8d-ab24-4df5-bfbd-860b179a23fd" providerId="ADAL" clId="{E2360249-FF09-434A-B94F-E396EA3873AB}" dt="2019-11-10T21:49:23.336" v="1626" actId="26606"/>
          <ac:picMkLst>
            <pc:docMk/>
            <pc:sldMk cId="1630676541" sldId="256"/>
            <ac:picMk id="38" creationId="{DEA7E455-F63B-4A58-9777-911B087E0A60}"/>
          </ac:picMkLst>
        </pc:picChg>
        <pc:picChg chg="add">
          <ac:chgData name="Stechschulte, Brock (stechsbj)" userId="c00bba8d-ab24-4df5-bfbd-860b179a23fd" providerId="ADAL" clId="{E2360249-FF09-434A-B94F-E396EA3873AB}" dt="2019-11-10T21:49:23.336" v="1626" actId="26606"/>
          <ac:picMkLst>
            <pc:docMk/>
            <pc:sldMk cId="1630676541" sldId="256"/>
            <ac:picMk id="39" creationId="{F657BDB0-49C0-4E3D-96F7-A138B7CDD9C6}"/>
          </ac:picMkLst>
        </pc:picChg>
        <pc:cxnChg chg="add del">
          <ac:chgData name="Stechschulte, Brock (stechsbj)" userId="c00bba8d-ab24-4df5-bfbd-860b179a23fd" providerId="ADAL" clId="{E2360249-FF09-434A-B94F-E396EA3873AB}" dt="2019-11-10T21:49:06.376" v="1615" actId="26606"/>
          <ac:cxnSpMkLst>
            <pc:docMk/>
            <pc:sldMk cId="1630676541" sldId="256"/>
            <ac:cxnSpMk id="18" creationId="{9E8E38ED-369A-44C2-B635-0BED0E48A6E8}"/>
          </ac:cxnSpMkLst>
        </pc:cxnChg>
      </pc:sldChg>
      <pc:sldChg chg="addSp delSp modSp add mod ord setBg">
        <pc:chgData name="Stechschulte, Brock (stechsbj)" userId="c00bba8d-ab24-4df5-bfbd-860b179a23fd" providerId="ADAL" clId="{E2360249-FF09-434A-B94F-E396EA3873AB}" dt="2019-11-10T22:05:17.676" v="1809"/>
        <pc:sldMkLst>
          <pc:docMk/>
          <pc:sldMk cId="2096452265" sldId="257"/>
        </pc:sldMkLst>
        <pc:spChg chg="mod">
          <ac:chgData name="Stechschulte, Brock (stechsbj)" userId="c00bba8d-ab24-4df5-bfbd-860b179a23fd" providerId="ADAL" clId="{E2360249-FF09-434A-B94F-E396EA3873AB}" dt="2019-11-10T21:49:44.270" v="1628" actId="26606"/>
          <ac:spMkLst>
            <pc:docMk/>
            <pc:sldMk cId="2096452265" sldId="257"/>
            <ac:spMk id="2" creationId="{8B4CB620-F959-43A3-AEC3-72F5CCBAAEA2}"/>
          </ac:spMkLst>
        </pc:spChg>
        <pc:spChg chg="mod">
          <ac:chgData name="Stechschulte, Brock (stechsbj)" userId="c00bba8d-ab24-4df5-bfbd-860b179a23fd" providerId="ADAL" clId="{E2360249-FF09-434A-B94F-E396EA3873AB}" dt="2019-11-10T21:49:44.270" v="1628" actId="26606"/>
          <ac:spMkLst>
            <pc:docMk/>
            <pc:sldMk cId="2096452265" sldId="257"/>
            <ac:spMk id="3" creationId="{C00A430E-AC5A-461F-B35C-1E4CBA005267}"/>
          </ac:spMkLst>
        </pc:spChg>
        <pc:spChg chg="add">
          <ac:chgData name="Stechschulte, Brock (stechsbj)" userId="c00bba8d-ab24-4df5-bfbd-860b179a23fd" providerId="ADAL" clId="{E2360249-FF09-434A-B94F-E396EA3873AB}" dt="2019-11-10T21:49:44.270" v="1628" actId="26606"/>
          <ac:spMkLst>
            <pc:docMk/>
            <pc:sldMk cId="2096452265" sldId="257"/>
            <ac:spMk id="8" creationId="{8D70B121-56F4-4848-B38B-182089D909FA}"/>
          </ac:spMkLst>
        </pc:spChg>
        <pc:picChg chg="add del mod">
          <ac:chgData name="Stechschulte, Brock (stechsbj)" userId="c00bba8d-ab24-4df5-bfbd-860b179a23fd" providerId="ADAL" clId="{E2360249-FF09-434A-B94F-E396EA3873AB}" dt="2019-11-10T22:05:17.676" v="1809"/>
          <ac:picMkLst>
            <pc:docMk/>
            <pc:sldMk cId="2096452265" sldId="257"/>
            <ac:picMk id="4" creationId="{FD8AEA39-0BCE-46A8-8CD5-181D9CAC95EB}"/>
          </ac:picMkLst>
        </pc:picChg>
        <pc:picChg chg="add mod">
          <ac:chgData name="Stechschulte, Brock (stechsbj)" userId="c00bba8d-ab24-4df5-bfbd-860b179a23fd" providerId="ADAL" clId="{E2360249-FF09-434A-B94F-E396EA3873AB}" dt="2019-11-10T22:05:17.676" v="1809"/>
          <ac:picMkLst>
            <pc:docMk/>
            <pc:sldMk cId="2096452265" sldId="257"/>
            <ac:picMk id="5" creationId="{AB91A16C-7B7F-4A08-B502-CE453B3990CD}"/>
          </ac:picMkLst>
        </pc:picChg>
        <pc:cxnChg chg="add">
          <ac:chgData name="Stechschulte, Brock (stechsbj)" userId="c00bba8d-ab24-4df5-bfbd-860b179a23fd" providerId="ADAL" clId="{E2360249-FF09-434A-B94F-E396EA3873AB}" dt="2019-11-10T21:49:44.270" v="1628" actId="26606"/>
          <ac:cxnSpMkLst>
            <pc:docMk/>
            <pc:sldMk cId="2096452265" sldId="257"/>
            <ac:cxnSpMk id="10" creationId="{2D72A2C9-F3CA-4216-8BAD-FA4C970C3C4E}"/>
          </ac:cxnSpMkLst>
        </pc:cxnChg>
      </pc:sldChg>
      <pc:sldChg chg="addSp delSp modSp add mod setBg">
        <pc:chgData name="Stechschulte, Brock (stechsbj)" userId="c00bba8d-ab24-4df5-bfbd-860b179a23fd" providerId="ADAL" clId="{E2360249-FF09-434A-B94F-E396EA3873AB}" dt="2019-11-10T22:08:49.116" v="1811"/>
        <pc:sldMkLst>
          <pc:docMk/>
          <pc:sldMk cId="230140389" sldId="258"/>
        </pc:sldMkLst>
        <pc:spChg chg="mod">
          <ac:chgData name="Stechschulte, Brock (stechsbj)" userId="c00bba8d-ab24-4df5-bfbd-860b179a23fd" providerId="ADAL" clId="{E2360249-FF09-434A-B94F-E396EA3873AB}" dt="2019-11-10T21:50:46.570" v="1665" actId="26606"/>
          <ac:spMkLst>
            <pc:docMk/>
            <pc:sldMk cId="230140389" sldId="258"/>
            <ac:spMk id="2" creationId="{EC81E82C-471B-4021-988C-04FB372689A9}"/>
          </ac:spMkLst>
        </pc:spChg>
        <pc:spChg chg="add del mod">
          <ac:chgData name="Stechschulte, Brock (stechsbj)" userId="c00bba8d-ab24-4df5-bfbd-860b179a23fd" providerId="ADAL" clId="{E2360249-FF09-434A-B94F-E396EA3873AB}" dt="2019-11-10T21:50:46.570" v="1665" actId="26606"/>
          <ac:spMkLst>
            <pc:docMk/>
            <pc:sldMk cId="230140389" sldId="258"/>
            <ac:spMk id="3" creationId="{ABDEE4A1-45AE-47AF-865C-71B713DFF6BB}"/>
          </ac:spMkLst>
        </pc:spChg>
        <pc:spChg chg="add del">
          <ac:chgData name="Stechschulte, Brock (stechsbj)" userId="c00bba8d-ab24-4df5-bfbd-860b179a23fd" providerId="ADAL" clId="{E2360249-FF09-434A-B94F-E396EA3873AB}" dt="2019-11-10T21:50:18.941" v="1642" actId="26606"/>
          <ac:spMkLst>
            <pc:docMk/>
            <pc:sldMk cId="230140389" sldId="258"/>
            <ac:spMk id="8" creationId="{8D70B121-56F4-4848-B38B-182089D909FA}"/>
          </ac:spMkLst>
        </pc:spChg>
        <pc:spChg chg="add del">
          <ac:chgData name="Stechschulte, Brock (stechsbj)" userId="c00bba8d-ab24-4df5-bfbd-860b179a23fd" providerId="ADAL" clId="{E2360249-FF09-434A-B94F-E396EA3873AB}" dt="2019-11-10T21:50:07.506" v="1632" actId="26606"/>
          <ac:spMkLst>
            <pc:docMk/>
            <pc:sldMk cId="230140389" sldId="258"/>
            <ac:spMk id="10" creationId="{46C2E80F-49A6-4372-B103-219D417A55ED}"/>
          </ac:spMkLst>
        </pc:spChg>
        <pc:spChg chg="add del">
          <ac:chgData name="Stechschulte, Brock (stechsbj)" userId="c00bba8d-ab24-4df5-bfbd-860b179a23fd" providerId="ADAL" clId="{E2360249-FF09-434A-B94F-E396EA3873AB}" dt="2019-11-10T21:50:09.632" v="1634" actId="26606"/>
          <ac:spMkLst>
            <pc:docMk/>
            <pc:sldMk cId="230140389" sldId="258"/>
            <ac:spMk id="13" creationId="{ABDEE4A1-45AE-47AF-865C-71B713DFF6BB}"/>
          </ac:spMkLst>
        </pc:spChg>
        <pc:spChg chg="add del">
          <ac:chgData name="Stechschulte, Brock (stechsbj)" userId="c00bba8d-ab24-4df5-bfbd-860b179a23fd" providerId="ADAL" clId="{E2360249-FF09-434A-B94F-E396EA3873AB}" dt="2019-11-10T21:50:16.259" v="1638" actId="26606"/>
          <ac:spMkLst>
            <pc:docMk/>
            <pc:sldMk cId="230140389" sldId="258"/>
            <ac:spMk id="18" creationId="{ABDEE4A1-45AE-47AF-865C-71B713DFF6BB}"/>
          </ac:spMkLst>
        </pc:spChg>
        <pc:spChg chg="add del">
          <ac:chgData name="Stechschulte, Brock (stechsbj)" userId="c00bba8d-ab24-4df5-bfbd-860b179a23fd" providerId="ADAL" clId="{E2360249-FF09-434A-B94F-E396EA3873AB}" dt="2019-11-10T21:50:18.302" v="1640" actId="26606"/>
          <ac:spMkLst>
            <pc:docMk/>
            <pc:sldMk cId="230140389" sldId="258"/>
            <ac:spMk id="21" creationId="{ABDEE4A1-45AE-47AF-865C-71B713DFF6BB}"/>
          </ac:spMkLst>
        </pc:spChg>
        <pc:spChg chg="add del">
          <ac:chgData name="Stechschulte, Brock (stechsbj)" userId="c00bba8d-ab24-4df5-bfbd-860b179a23fd" providerId="ADAL" clId="{E2360249-FF09-434A-B94F-E396EA3873AB}" dt="2019-11-10T21:50:18.941" v="1642" actId="26606"/>
          <ac:spMkLst>
            <pc:docMk/>
            <pc:sldMk cId="230140389" sldId="258"/>
            <ac:spMk id="23" creationId="{ABDEE4A1-45AE-47AF-865C-71B713DFF6BB}"/>
          </ac:spMkLst>
        </pc:spChg>
        <pc:spChg chg="add del">
          <ac:chgData name="Stechschulte, Brock (stechsbj)" userId="c00bba8d-ab24-4df5-bfbd-860b179a23fd" providerId="ADAL" clId="{E2360249-FF09-434A-B94F-E396EA3873AB}" dt="2019-11-10T21:50:20.130" v="1644" actId="26606"/>
          <ac:spMkLst>
            <pc:docMk/>
            <pc:sldMk cId="230140389" sldId="258"/>
            <ac:spMk id="27" creationId="{ABDEE4A1-45AE-47AF-865C-71B713DFF6BB}"/>
          </ac:spMkLst>
        </pc:spChg>
        <pc:spChg chg="add del">
          <ac:chgData name="Stechschulte, Brock (stechsbj)" userId="c00bba8d-ab24-4df5-bfbd-860b179a23fd" providerId="ADAL" clId="{E2360249-FF09-434A-B94F-E396EA3873AB}" dt="2019-11-10T21:50:29.451" v="1648" actId="26606"/>
          <ac:spMkLst>
            <pc:docMk/>
            <pc:sldMk cId="230140389" sldId="258"/>
            <ac:spMk id="32" creationId="{ABDEE4A1-45AE-47AF-865C-71B713DFF6BB}"/>
          </ac:spMkLst>
        </pc:spChg>
        <pc:spChg chg="add del">
          <ac:chgData name="Stechschulte, Brock (stechsbj)" userId="c00bba8d-ab24-4df5-bfbd-860b179a23fd" providerId="ADAL" clId="{E2360249-FF09-434A-B94F-E396EA3873AB}" dt="2019-11-10T21:50:35.806" v="1652" actId="26606"/>
          <ac:spMkLst>
            <pc:docMk/>
            <pc:sldMk cId="230140389" sldId="258"/>
            <ac:spMk id="37" creationId="{ABDEE4A1-45AE-47AF-865C-71B713DFF6BB}"/>
          </ac:spMkLst>
        </pc:spChg>
        <pc:spChg chg="add del">
          <ac:chgData name="Stechschulte, Brock (stechsbj)" userId="c00bba8d-ab24-4df5-bfbd-860b179a23fd" providerId="ADAL" clId="{E2360249-FF09-434A-B94F-E396EA3873AB}" dt="2019-11-10T21:50:39.924" v="1654" actId="26606"/>
          <ac:spMkLst>
            <pc:docMk/>
            <pc:sldMk cId="230140389" sldId="258"/>
            <ac:spMk id="39" creationId="{46C2E80F-49A6-4372-B103-219D417A55ED}"/>
          </ac:spMkLst>
        </pc:spChg>
        <pc:spChg chg="add del">
          <ac:chgData name="Stechschulte, Brock (stechsbj)" userId="c00bba8d-ab24-4df5-bfbd-860b179a23fd" providerId="ADAL" clId="{E2360249-FF09-434A-B94F-E396EA3873AB}" dt="2019-11-10T21:50:41.698" v="1656" actId="26606"/>
          <ac:spMkLst>
            <pc:docMk/>
            <pc:sldMk cId="230140389" sldId="258"/>
            <ac:spMk id="42" creationId="{8D70B121-56F4-4848-B38B-182089D909FA}"/>
          </ac:spMkLst>
        </pc:spChg>
        <pc:spChg chg="add del">
          <ac:chgData name="Stechschulte, Brock (stechsbj)" userId="c00bba8d-ab24-4df5-bfbd-860b179a23fd" providerId="ADAL" clId="{E2360249-FF09-434A-B94F-E396EA3873AB}" dt="2019-11-10T21:50:41.698" v="1656" actId="26606"/>
          <ac:spMkLst>
            <pc:docMk/>
            <pc:sldMk cId="230140389" sldId="258"/>
            <ac:spMk id="43" creationId="{ABDEE4A1-45AE-47AF-865C-71B713DFF6BB}"/>
          </ac:spMkLst>
        </pc:spChg>
        <pc:spChg chg="add del">
          <ac:chgData name="Stechschulte, Brock (stechsbj)" userId="c00bba8d-ab24-4df5-bfbd-860b179a23fd" providerId="ADAL" clId="{E2360249-FF09-434A-B94F-E396EA3873AB}" dt="2019-11-10T21:50:43.485" v="1660" actId="26606"/>
          <ac:spMkLst>
            <pc:docMk/>
            <pc:sldMk cId="230140389" sldId="258"/>
            <ac:spMk id="49" creationId="{ABDEE4A1-45AE-47AF-865C-71B713DFF6BB}"/>
          </ac:spMkLst>
        </pc:spChg>
        <pc:spChg chg="add del">
          <ac:chgData name="Stechschulte, Brock (stechsbj)" userId="c00bba8d-ab24-4df5-bfbd-860b179a23fd" providerId="ADAL" clId="{E2360249-FF09-434A-B94F-E396EA3873AB}" dt="2019-11-10T21:50:43.858" v="1662" actId="26606"/>
          <ac:spMkLst>
            <pc:docMk/>
            <pc:sldMk cId="230140389" sldId="258"/>
            <ac:spMk id="51" creationId="{F98ED85F-DCEE-4B50-802E-71A6E3E12B04}"/>
          </ac:spMkLst>
        </pc:spChg>
        <pc:spChg chg="add del">
          <ac:chgData name="Stechschulte, Brock (stechsbj)" userId="c00bba8d-ab24-4df5-bfbd-860b179a23fd" providerId="ADAL" clId="{E2360249-FF09-434A-B94F-E396EA3873AB}" dt="2019-11-10T21:50:43.858" v="1662" actId="26606"/>
          <ac:spMkLst>
            <pc:docMk/>
            <pc:sldMk cId="230140389" sldId="258"/>
            <ac:spMk id="52" creationId="{ABDEE4A1-45AE-47AF-865C-71B713DFF6BB}"/>
          </ac:spMkLst>
        </pc:spChg>
        <pc:graphicFrameChg chg="add del">
          <ac:chgData name="Stechschulte, Brock (stechsbj)" userId="c00bba8d-ab24-4df5-bfbd-860b179a23fd" providerId="ADAL" clId="{E2360249-FF09-434A-B94F-E396EA3873AB}" dt="2019-11-10T21:50:02.830" v="1630" actId="26606"/>
          <ac:graphicFrameMkLst>
            <pc:docMk/>
            <pc:sldMk cId="230140389" sldId="258"/>
            <ac:graphicFrameMk id="5" creationId="{9B7FB8BE-D876-4658-BF69-41D10734325B}"/>
          </ac:graphicFrameMkLst>
        </pc:graphicFrameChg>
        <pc:graphicFrameChg chg="add del">
          <ac:chgData name="Stechschulte, Brock (stechsbj)" userId="c00bba8d-ab24-4df5-bfbd-860b179a23fd" providerId="ADAL" clId="{E2360249-FF09-434A-B94F-E396EA3873AB}" dt="2019-11-10T21:50:07.506" v="1632" actId="26606"/>
          <ac:graphicFrameMkLst>
            <pc:docMk/>
            <pc:sldMk cId="230140389" sldId="258"/>
            <ac:graphicFrameMk id="7" creationId="{5DBC30A9-B973-45DC-BFFF-5CB632293D9D}"/>
          </ac:graphicFrameMkLst>
        </pc:graphicFrameChg>
        <pc:graphicFrameChg chg="add del">
          <ac:chgData name="Stechschulte, Brock (stechsbj)" userId="c00bba8d-ab24-4df5-bfbd-860b179a23fd" providerId="ADAL" clId="{E2360249-FF09-434A-B94F-E396EA3873AB}" dt="2019-11-10T21:50:12.694" v="1636" actId="26606"/>
          <ac:graphicFrameMkLst>
            <pc:docMk/>
            <pc:sldMk cId="230140389" sldId="258"/>
            <ac:graphicFrameMk id="15" creationId="{BA4CB8E8-0539-4861-A39B-FA0DDDEF19CD}"/>
          </ac:graphicFrameMkLst>
        </pc:graphicFrameChg>
        <pc:graphicFrameChg chg="add del">
          <ac:chgData name="Stechschulte, Brock (stechsbj)" userId="c00bba8d-ab24-4df5-bfbd-860b179a23fd" providerId="ADAL" clId="{E2360249-FF09-434A-B94F-E396EA3873AB}" dt="2019-11-10T21:50:28.809" v="1646" actId="26606"/>
          <ac:graphicFrameMkLst>
            <pc:docMk/>
            <pc:sldMk cId="230140389" sldId="258"/>
            <ac:graphicFrameMk id="29" creationId="{BA4CB8E8-0539-4861-A39B-FA0DDDEF19CD}"/>
          </ac:graphicFrameMkLst>
        </pc:graphicFrameChg>
        <pc:graphicFrameChg chg="add del">
          <ac:chgData name="Stechschulte, Brock (stechsbj)" userId="c00bba8d-ab24-4df5-bfbd-860b179a23fd" providerId="ADAL" clId="{E2360249-FF09-434A-B94F-E396EA3873AB}" dt="2019-11-10T21:50:35.362" v="1650" actId="26606"/>
          <ac:graphicFrameMkLst>
            <pc:docMk/>
            <pc:sldMk cId="230140389" sldId="258"/>
            <ac:graphicFrameMk id="34" creationId="{BA4CB8E8-0539-4861-A39B-FA0DDDEF19CD}"/>
          </ac:graphicFrameMkLst>
        </pc:graphicFrameChg>
        <pc:graphicFrameChg chg="add del">
          <ac:chgData name="Stechschulte, Brock (stechsbj)" userId="c00bba8d-ab24-4df5-bfbd-860b179a23fd" providerId="ADAL" clId="{E2360249-FF09-434A-B94F-E396EA3873AB}" dt="2019-11-10T21:50:39.924" v="1654" actId="26606"/>
          <ac:graphicFrameMkLst>
            <pc:docMk/>
            <pc:sldMk cId="230140389" sldId="258"/>
            <ac:graphicFrameMk id="40" creationId="{5DBC30A9-B973-45DC-BFFF-5CB632293D9D}"/>
          </ac:graphicFrameMkLst>
        </pc:graphicFrameChg>
        <pc:graphicFrameChg chg="add del">
          <ac:chgData name="Stechschulte, Brock (stechsbj)" userId="c00bba8d-ab24-4df5-bfbd-860b179a23fd" providerId="ADAL" clId="{E2360249-FF09-434A-B94F-E396EA3873AB}" dt="2019-11-10T21:50:43.019" v="1658" actId="26606"/>
          <ac:graphicFrameMkLst>
            <pc:docMk/>
            <pc:sldMk cId="230140389" sldId="258"/>
            <ac:graphicFrameMk id="46" creationId="{9B7FB8BE-D876-4658-BF69-41D10734325B}"/>
          </ac:graphicFrameMkLst>
        </pc:graphicFrameChg>
        <pc:graphicFrameChg chg="add del">
          <ac:chgData name="Stechschulte, Brock (stechsbj)" userId="c00bba8d-ab24-4df5-bfbd-860b179a23fd" providerId="ADAL" clId="{E2360249-FF09-434A-B94F-E396EA3873AB}" dt="2019-11-10T21:50:46.539" v="1664" actId="26606"/>
          <ac:graphicFrameMkLst>
            <pc:docMk/>
            <pc:sldMk cId="230140389" sldId="258"/>
            <ac:graphicFrameMk id="54" creationId="{9B7FB8BE-D876-4658-BF69-41D10734325B}"/>
          </ac:graphicFrameMkLst>
        </pc:graphicFrameChg>
        <pc:graphicFrameChg chg="add mod">
          <ac:chgData name="Stechschulte, Brock (stechsbj)" userId="c00bba8d-ab24-4df5-bfbd-860b179a23fd" providerId="ADAL" clId="{E2360249-FF09-434A-B94F-E396EA3873AB}" dt="2019-11-10T22:06:34.955" v="1810" actId="12093"/>
          <ac:graphicFrameMkLst>
            <pc:docMk/>
            <pc:sldMk cId="230140389" sldId="258"/>
            <ac:graphicFrameMk id="56" creationId="{BA4CB8E8-0539-4861-A39B-FA0DDDEF19CD}"/>
          </ac:graphicFrameMkLst>
        </pc:graphicFrameChg>
        <pc:picChg chg="add mod">
          <ac:chgData name="Stechschulte, Brock (stechsbj)" userId="c00bba8d-ab24-4df5-bfbd-860b179a23fd" providerId="ADAL" clId="{E2360249-FF09-434A-B94F-E396EA3873AB}" dt="2019-11-10T22:08:49.116" v="1811"/>
          <ac:picMkLst>
            <pc:docMk/>
            <pc:sldMk cId="230140389" sldId="258"/>
            <ac:picMk id="4" creationId="{8DABDB6A-BC14-4FC1-90C2-6A6C7CB0949B}"/>
          </ac:picMkLst>
        </pc:picChg>
        <pc:picChg chg="add del">
          <ac:chgData name="Stechschulte, Brock (stechsbj)" userId="c00bba8d-ab24-4df5-bfbd-860b179a23fd" providerId="ADAL" clId="{E2360249-FF09-434A-B94F-E396EA3873AB}" dt="2019-11-10T21:50:09.632" v="1634" actId="26606"/>
          <ac:picMkLst>
            <pc:docMk/>
            <pc:sldMk cId="230140389" sldId="258"/>
            <ac:picMk id="12" creationId="{60172A20-4DFB-484E-80EB-025806A07044}"/>
          </ac:picMkLst>
        </pc:picChg>
        <pc:picChg chg="add del">
          <ac:chgData name="Stechschulte, Brock (stechsbj)" userId="c00bba8d-ab24-4df5-bfbd-860b179a23fd" providerId="ADAL" clId="{E2360249-FF09-434A-B94F-E396EA3873AB}" dt="2019-11-10T21:50:16.259" v="1638" actId="26606"/>
          <ac:picMkLst>
            <pc:docMk/>
            <pc:sldMk cId="230140389" sldId="258"/>
            <ac:picMk id="17" creationId="{60172A20-4DFB-484E-80EB-025806A07044}"/>
          </ac:picMkLst>
        </pc:picChg>
        <pc:picChg chg="add del">
          <ac:chgData name="Stechschulte, Brock (stechsbj)" userId="c00bba8d-ab24-4df5-bfbd-860b179a23fd" providerId="ADAL" clId="{E2360249-FF09-434A-B94F-E396EA3873AB}" dt="2019-11-10T21:50:18.302" v="1640" actId="26606"/>
          <ac:picMkLst>
            <pc:docMk/>
            <pc:sldMk cId="230140389" sldId="258"/>
            <ac:picMk id="20" creationId="{52DBB734-B4A4-4FF2-915A-E367CA91342B}"/>
          </ac:picMkLst>
        </pc:picChg>
        <pc:picChg chg="add del">
          <ac:chgData name="Stechschulte, Brock (stechsbj)" userId="c00bba8d-ab24-4df5-bfbd-860b179a23fd" providerId="ADAL" clId="{E2360249-FF09-434A-B94F-E396EA3873AB}" dt="2019-11-10T21:50:20.130" v="1644" actId="26606"/>
          <ac:picMkLst>
            <pc:docMk/>
            <pc:sldMk cId="230140389" sldId="258"/>
            <ac:picMk id="26" creationId="{60172A20-4DFB-484E-80EB-025806A07044}"/>
          </ac:picMkLst>
        </pc:picChg>
        <pc:picChg chg="add del">
          <ac:chgData name="Stechschulte, Brock (stechsbj)" userId="c00bba8d-ab24-4df5-bfbd-860b179a23fd" providerId="ADAL" clId="{E2360249-FF09-434A-B94F-E396EA3873AB}" dt="2019-11-10T21:50:29.451" v="1648" actId="26606"/>
          <ac:picMkLst>
            <pc:docMk/>
            <pc:sldMk cId="230140389" sldId="258"/>
            <ac:picMk id="31" creationId="{60172A20-4DFB-484E-80EB-025806A07044}"/>
          </ac:picMkLst>
        </pc:picChg>
        <pc:picChg chg="add del">
          <ac:chgData name="Stechschulte, Brock (stechsbj)" userId="c00bba8d-ab24-4df5-bfbd-860b179a23fd" providerId="ADAL" clId="{E2360249-FF09-434A-B94F-E396EA3873AB}" dt="2019-11-10T21:50:35.806" v="1652" actId="26606"/>
          <ac:picMkLst>
            <pc:docMk/>
            <pc:sldMk cId="230140389" sldId="258"/>
            <ac:picMk id="36" creationId="{60172A20-4DFB-484E-80EB-025806A07044}"/>
          </ac:picMkLst>
        </pc:picChg>
        <pc:picChg chg="add del">
          <ac:chgData name="Stechschulte, Brock (stechsbj)" userId="c00bba8d-ab24-4df5-bfbd-860b179a23fd" providerId="ADAL" clId="{E2360249-FF09-434A-B94F-E396EA3873AB}" dt="2019-11-10T21:50:43.485" v="1660" actId="26606"/>
          <ac:picMkLst>
            <pc:docMk/>
            <pc:sldMk cId="230140389" sldId="258"/>
            <ac:picMk id="48" creationId="{52DBB734-B4A4-4FF2-915A-E367CA91342B}"/>
          </ac:picMkLst>
        </pc:picChg>
        <pc:cxnChg chg="add del">
          <ac:chgData name="Stechschulte, Brock (stechsbj)" userId="c00bba8d-ab24-4df5-bfbd-860b179a23fd" providerId="ADAL" clId="{E2360249-FF09-434A-B94F-E396EA3873AB}" dt="2019-11-10T21:50:18.941" v="1642" actId="26606"/>
          <ac:cxnSpMkLst>
            <pc:docMk/>
            <pc:sldMk cId="230140389" sldId="258"/>
            <ac:cxnSpMk id="24" creationId="{2D72A2C9-F3CA-4216-8BAD-FA4C970C3C4E}"/>
          </ac:cxnSpMkLst>
        </pc:cxnChg>
        <pc:cxnChg chg="add del">
          <ac:chgData name="Stechschulte, Brock (stechsbj)" userId="c00bba8d-ab24-4df5-bfbd-860b179a23fd" providerId="ADAL" clId="{E2360249-FF09-434A-B94F-E396EA3873AB}" dt="2019-11-10T21:50:41.698" v="1656" actId="26606"/>
          <ac:cxnSpMkLst>
            <pc:docMk/>
            <pc:sldMk cId="230140389" sldId="258"/>
            <ac:cxnSpMk id="44" creationId="{2D72A2C9-F3CA-4216-8BAD-FA4C970C3C4E}"/>
          </ac:cxnSpMkLst>
        </pc:cxnChg>
      </pc:sldChg>
      <pc:sldChg chg="addSp delSp modSp add mod setBg setClrOvrMap">
        <pc:chgData name="Stechschulte, Brock (stechsbj)" userId="c00bba8d-ab24-4df5-bfbd-860b179a23fd" providerId="ADAL" clId="{E2360249-FF09-434A-B94F-E396EA3873AB}" dt="2019-11-10T21:52:12.367" v="1688" actId="26606"/>
        <pc:sldMkLst>
          <pc:docMk/>
          <pc:sldMk cId="3399289650" sldId="259"/>
        </pc:sldMkLst>
        <pc:spChg chg="mod">
          <ac:chgData name="Stechschulte, Brock (stechsbj)" userId="c00bba8d-ab24-4df5-bfbd-860b179a23fd" providerId="ADAL" clId="{E2360249-FF09-434A-B94F-E396EA3873AB}" dt="2019-11-10T21:52:12.367" v="1688" actId="26606"/>
          <ac:spMkLst>
            <pc:docMk/>
            <pc:sldMk cId="3399289650" sldId="259"/>
            <ac:spMk id="2" creationId="{1BB52352-187F-4C1B-8590-5E881E55B1B9}"/>
          </ac:spMkLst>
        </pc:spChg>
        <pc:spChg chg="del">
          <ac:chgData name="Stechschulte, Brock (stechsbj)" userId="c00bba8d-ab24-4df5-bfbd-860b179a23fd" providerId="ADAL" clId="{E2360249-FF09-434A-B94F-E396EA3873AB}" dt="2019-11-04T23:48:03.754" v="326" actId="478"/>
          <ac:spMkLst>
            <pc:docMk/>
            <pc:sldMk cId="3399289650" sldId="259"/>
            <ac:spMk id="3" creationId="{D3228861-18E2-41AE-A5CA-ED6FB2FCC28D}"/>
          </ac:spMkLst>
        </pc:spChg>
        <pc:spChg chg="add del">
          <ac:chgData name="Stechschulte, Brock (stechsbj)" userId="c00bba8d-ab24-4df5-bfbd-860b179a23fd" providerId="ADAL" clId="{E2360249-FF09-434A-B94F-E396EA3873AB}" dt="2019-11-10T21:52:12.349" v="1687" actId="26606"/>
          <ac:spMkLst>
            <pc:docMk/>
            <pc:sldMk cId="3399289650" sldId="259"/>
            <ac:spMk id="7" creationId="{66B332A4-D438-4773-A77F-5ED49A448D9D}"/>
          </ac:spMkLst>
        </pc:spChg>
        <pc:spChg chg="add del">
          <ac:chgData name="Stechschulte, Brock (stechsbj)" userId="c00bba8d-ab24-4df5-bfbd-860b179a23fd" providerId="ADAL" clId="{E2360249-FF09-434A-B94F-E396EA3873AB}" dt="2019-11-10T21:52:12.349" v="1687" actId="26606"/>
          <ac:spMkLst>
            <pc:docMk/>
            <pc:sldMk cId="3399289650" sldId="259"/>
            <ac:spMk id="9" creationId="{DF9AD32D-FF05-44F4-BD4D-9CEE89B71EB9}"/>
          </ac:spMkLst>
        </pc:spChg>
        <pc:spChg chg="add">
          <ac:chgData name="Stechschulte, Brock (stechsbj)" userId="c00bba8d-ab24-4df5-bfbd-860b179a23fd" providerId="ADAL" clId="{E2360249-FF09-434A-B94F-E396EA3873AB}" dt="2019-11-10T21:52:12.367" v="1688" actId="26606"/>
          <ac:spMkLst>
            <pc:docMk/>
            <pc:sldMk cId="3399289650" sldId="259"/>
            <ac:spMk id="11" creationId="{B672F332-AF08-46C6-94F0-77684310D7B7}"/>
          </ac:spMkLst>
        </pc:spChg>
        <pc:spChg chg="add">
          <ac:chgData name="Stechschulte, Brock (stechsbj)" userId="c00bba8d-ab24-4df5-bfbd-860b179a23fd" providerId="ADAL" clId="{E2360249-FF09-434A-B94F-E396EA3873AB}" dt="2019-11-10T21:52:12.367" v="1688" actId="26606"/>
          <ac:spMkLst>
            <pc:docMk/>
            <pc:sldMk cId="3399289650" sldId="259"/>
            <ac:spMk id="12" creationId="{559AE206-7EBA-4D33-8BC9-9D8158553F0E}"/>
          </ac:spMkLst>
        </pc:spChg>
        <pc:spChg chg="add">
          <ac:chgData name="Stechschulte, Brock (stechsbj)" userId="c00bba8d-ab24-4df5-bfbd-860b179a23fd" providerId="ADAL" clId="{E2360249-FF09-434A-B94F-E396EA3873AB}" dt="2019-11-10T21:52:12.367" v="1688" actId="26606"/>
          <ac:spMkLst>
            <pc:docMk/>
            <pc:sldMk cId="3399289650" sldId="259"/>
            <ac:spMk id="13" creationId="{34244EF8-D73A-40E1-BE73-D46E6B4B04ED}"/>
          </ac:spMkLst>
        </pc:spChg>
        <pc:spChg chg="add">
          <ac:chgData name="Stechschulte, Brock (stechsbj)" userId="c00bba8d-ab24-4df5-bfbd-860b179a23fd" providerId="ADAL" clId="{E2360249-FF09-434A-B94F-E396EA3873AB}" dt="2019-11-10T21:52:12.367" v="1688" actId="26606"/>
          <ac:spMkLst>
            <pc:docMk/>
            <pc:sldMk cId="3399289650" sldId="259"/>
            <ac:spMk id="14" creationId="{6437D937-A7F1-4011-92B4-328E5BE1B166}"/>
          </ac:spMkLst>
        </pc:spChg>
        <pc:spChg chg="add">
          <ac:chgData name="Stechschulte, Brock (stechsbj)" userId="c00bba8d-ab24-4df5-bfbd-860b179a23fd" providerId="ADAL" clId="{E2360249-FF09-434A-B94F-E396EA3873AB}" dt="2019-11-10T21:52:12.367" v="1688" actId="26606"/>
          <ac:spMkLst>
            <pc:docMk/>
            <pc:sldMk cId="3399289650" sldId="259"/>
            <ac:spMk id="15" creationId="{AB84D7E8-4ECB-42D7-ADBF-01689B0F24AE}"/>
          </ac:spMkLst>
        </pc:spChg>
        <pc:cxnChg chg="add">
          <ac:chgData name="Stechschulte, Brock (stechsbj)" userId="c00bba8d-ab24-4df5-bfbd-860b179a23fd" providerId="ADAL" clId="{E2360249-FF09-434A-B94F-E396EA3873AB}" dt="2019-11-10T21:52:12.367" v="1688" actId="26606"/>
          <ac:cxnSpMkLst>
            <pc:docMk/>
            <pc:sldMk cId="3399289650" sldId="259"/>
            <ac:cxnSpMk id="17" creationId="{9E8E38ED-369A-44C2-B635-0BED0E48A6E8}"/>
          </ac:cxnSpMkLst>
        </pc:cxnChg>
      </pc:sldChg>
      <pc:sldChg chg="addSp delSp modSp add mod setBg">
        <pc:chgData name="Stechschulte, Brock (stechsbj)" userId="c00bba8d-ab24-4df5-bfbd-860b179a23fd" providerId="ADAL" clId="{E2360249-FF09-434A-B94F-E396EA3873AB}" dt="2019-11-10T22:03:40.266" v="1807"/>
        <pc:sldMkLst>
          <pc:docMk/>
          <pc:sldMk cId="2748263087" sldId="260"/>
        </pc:sldMkLst>
        <pc:spChg chg="mod">
          <ac:chgData name="Stechschulte, Brock (stechsbj)" userId="c00bba8d-ab24-4df5-bfbd-860b179a23fd" providerId="ADAL" clId="{E2360249-FF09-434A-B94F-E396EA3873AB}" dt="2019-11-10T21:49:38.669" v="1627" actId="26606"/>
          <ac:spMkLst>
            <pc:docMk/>
            <pc:sldMk cId="2748263087" sldId="260"/>
            <ac:spMk id="2" creationId="{8B4CB620-F959-43A3-AEC3-72F5CCBAAEA2}"/>
          </ac:spMkLst>
        </pc:spChg>
        <pc:spChg chg="mod">
          <ac:chgData name="Stechschulte, Brock (stechsbj)" userId="c00bba8d-ab24-4df5-bfbd-860b179a23fd" providerId="ADAL" clId="{E2360249-FF09-434A-B94F-E396EA3873AB}" dt="2019-11-10T22:00:15.671" v="1800" actId="20577"/>
          <ac:spMkLst>
            <pc:docMk/>
            <pc:sldMk cId="2748263087" sldId="260"/>
            <ac:spMk id="3" creationId="{C00A430E-AC5A-461F-B35C-1E4CBA005267}"/>
          </ac:spMkLst>
        </pc:spChg>
        <pc:spChg chg="add">
          <ac:chgData name="Stechschulte, Brock (stechsbj)" userId="c00bba8d-ab24-4df5-bfbd-860b179a23fd" providerId="ADAL" clId="{E2360249-FF09-434A-B94F-E396EA3873AB}" dt="2019-11-10T21:49:38.669" v="1627" actId="26606"/>
          <ac:spMkLst>
            <pc:docMk/>
            <pc:sldMk cId="2748263087" sldId="260"/>
            <ac:spMk id="8" creationId="{F98ED85F-DCEE-4B50-802E-71A6E3E12B04}"/>
          </ac:spMkLst>
        </pc:spChg>
        <pc:picChg chg="add del mod">
          <ac:chgData name="Stechschulte, Brock (stechsbj)" userId="c00bba8d-ab24-4df5-bfbd-860b179a23fd" providerId="ADAL" clId="{E2360249-FF09-434A-B94F-E396EA3873AB}" dt="2019-11-10T22:01:08.416" v="1802"/>
          <ac:picMkLst>
            <pc:docMk/>
            <pc:sldMk cId="2748263087" sldId="260"/>
            <ac:picMk id="4" creationId="{EF7DBE36-A1F7-4152-B2A1-578A57B26442}"/>
          </ac:picMkLst>
        </pc:picChg>
        <pc:picChg chg="add del mod">
          <ac:chgData name="Stechschulte, Brock (stechsbj)" userId="c00bba8d-ab24-4df5-bfbd-860b179a23fd" providerId="ADAL" clId="{E2360249-FF09-434A-B94F-E396EA3873AB}" dt="2019-11-10T22:01:38.977" v="1803"/>
          <ac:picMkLst>
            <pc:docMk/>
            <pc:sldMk cId="2748263087" sldId="260"/>
            <ac:picMk id="5" creationId="{43E8F5FF-7B0C-4FE3-A2FC-616EBDDD7C17}"/>
          </ac:picMkLst>
        </pc:picChg>
        <pc:picChg chg="add del mod">
          <ac:chgData name="Stechschulte, Brock (stechsbj)" userId="c00bba8d-ab24-4df5-bfbd-860b179a23fd" providerId="ADAL" clId="{E2360249-FF09-434A-B94F-E396EA3873AB}" dt="2019-11-10T22:02:15.515" v="1804"/>
          <ac:picMkLst>
            <pc:docMk/>
            <pc:sldMk cId="2748263087" sldId="260"/>
            <ac:picMk id="6" creationId="{09DF22B6-AF12-4E18-9CC3-EF701BF30F16}"/>
          </ac:picMkLst>
        </pc:picChg>
        <pc:picChg chg="add del mod">
          <ac:chgData name="Stechschulte, Brock (stechsbj)" userId="c00bba8d-ab24-4df5-bfbd-860b179a23fd" providerId="ADAL" clId="{E2360249-FF09-434A-B94F-E396EA3873AB}" dt="2019-11-10T22:02:32.794" v="1805"/>
          <ac:picMkLst>
            <pc:docMk/>
            <pc:sldMk cId="2748263087" sldId="260"/>
            <ac:picMk id="7" creationId="{ABFED15D-F7A5-44FC-9895-9F0625F9A22C}"/>
          </ac:picMkLst>
        </pc:picChg>
        <pc:picChg chg="add del mod">
          <ac:chgData name="Stechschulte, Brock (stechsbj)" userId="c00bba8d-ab24-4df5-bfbd-860b179a23fd" providerId="ADAL" clId="{E2360249-FF09-434A-B94F-E396EA3873AB}" dt="2019-11-10T22:02:57.639" v="1806"/>
          <ac:picMkLst>
            <pc:docMk/>
            <pc:sldMk cId="2748263087" sldId="260"/>
            <ac:picMk id="9" creationId="{60DBBD0F-3B0F-4B8E-B075-89C8C624373B}"/>
          </ac:picMkLst>
        </pc:picChg>
        <pc:picChg chg="add del mod">
          <ac:chgData name="Stechschulte, Brock (stechsbj)" userId="c00bba8d-ab24-4df5-bfbd-860b179a23fd" providerId="ADAL" clId="{E2360249-FF09-434A-B94F-E396EA3873AB}" dt="2019-11-10T22:03:40.266" v="1807"/>
          <ac:picMkLst>
            <pc:docMk/>
            <pc:sldMk cId="2748263087" sldId="260"/>
            <ac:picMk id="10" creationId="{3AFD094A-5777-4289-A092-EC6234FA2DD1}"/>
          </ac:picMkLst>
        </pc:picChg>
        <pc:picChg chg="add mod">
          <ac:chgData name="Stechschulte, Brock (stechsbj)" userId="c00bba8d-ab24-4df5-bfbd-860b179a23fd" providerId="ADAL" clId="{E2360249-FF09-434A-B94F-E396EA3873AB}" dt="2019-11-10T22:03:40.266" v="1807"/>
          <ac:picMkLst>
            <pc:docMk/>
            <pc:sldMk cId="2748263087" sldId="260"/>
            <ac:picMk id="11" creationId="{73458DBF-A605-40D9-BE2B-D53FDF2CD95A}"/>
          </ac:picMkLst>
        </pc:picChg>
      </pc:sldChg>
      <pc:sldChg chg="addSp delSp modSp add mod setBg">
        <pc:chgData name="Stechschulte, Brock (stechsbj)" userId="c00bba8d-ab24-4df5-bfbd-860b179a23fd" providerId="ADAL" clId="{E2360249-FF09-434A-B94F-E396EA3873AB}" dt="2019-11-10T22:17:43.005" v="1821"/>
        <pc:sldMkLst>
          <pc:docMk/>
          <pc:sldMk cId="2976427003" sldId="261"/>
        </pc:sldMkLst>
        <pc:spChg chg="mod">
          <ac:chgData name="Stechschulte, Brock (stechsbj)" userId="c00bba8d-ab24-4df5-bfbd-860b179a23fd" providerId="ADAL" clId="{E2360249-FF09-434A-B94F-E396EA3873AB}" dt="2019-11-10T21:51:05.371" v="1668" actId="26606"/>
          <ac:spMkLst>
            <pc:docMk/>
            <pc:sldMk cId="2976427003" sldId="261"/>
            <ac:spMk id="2" creationId="{5D3440DC-5D0E-471D-B6FE-1B79C33F1F38}"/>
          </ac:spMkLst>
        </pc:spChg>
        <pc:spChg chg="del mod">
          <ac:chgData name="Stechschulte, Brock (stechsbj)" userId="c00bba8d-ab24-4df5-bfbd-860b179a23fd" providerId="ADAL" clId="{E2360249-FF09-434A-B94F-E396EA3873AB}" dt="2019-11-10T21:51:05.371" v="1668" actId="26606"/>
          <ac:spMkLst>
            <pc:docMk/>
            <pc:sldMk cId="2976427003" sldId="261"/>
            <ac:spMk id="3" creationId="{5C5CE44A-783A-4EF1-AC62-7EECCCEC0AF8}"/>
          </ac:spMkLst>
        </pc:spChg>
        <pc:graphicFrameChg chg="add">
          <ac:chgData name="Stechschulte, Brock (stechsbj)" userId="c00bba8d-ab24-4df5-bfbd-860b179a23fd" providerId="ADAL" clId="{E2360249-FF09-434A-B94F-E396EA3873AB}" dt="2019-11-10T21:51:05.371" v="1668" actId="26606"/>
          <ac:graphicFrameMkLst>
            <pc:docMk/>
            <pc:sldMk cId="2976427003" sldId="261"/>
            <ac:graphicFrameMk id="5" creationId="{123915A2-5F9E-4E72-ABD5-0F42BFBC779A}"/>
          </ac:graphicFrameMkLst>
        </pc:graphicFrameChg>
        <pc:picChg chg="add del mod">
          <ac:chgData name="Stechschulte, Brock (stechsbj)" userId="c00bba8d-ab24-4df5-bfbd-860b179a23fd" providerId="ADAL" clId="{E2360249-FF09-434A-B94F-E396EA3873AB}" dt="2019-11-10T22:16:05.299" v="1817"/>
          <ac:picMkLst>
            <pc:docMk/>
            <pc:sldMk cId="2976427003" sldId="261"/>
            <ac:picMk id="4" creationId="{459055EA-A79C-4679-8DAC-55A7CF2FDFFE}"/>
          </ac:picMkLst>
        </pc:picChg>
        <pc:picChg chg="add del mod">
          <ac:chgData name="Stechschulte, Brock (stechsbj)" userId="c00bba8d-ab24-4df5-bfbd-860b179a23fd" providerId="ADAL" clId="{E2360249-FF09-434A-B94F-E396EA3873AB}" dt="2019-11-10T22:16:38.751" v="1818"/>
          <ac:picMkLst>
            <pc:docMk/>
            <pc:sldMk cId="2976427003" sldId="261"/>
            <ac:picMk id="6" creationId="{1158BFDD-995C-4421-8EE8-A22C9807B83B}"/>
          </ac:picMkLst>
        </pc:picChg>
        <pc:picChg chg="add del mod">
          <ac:chgData name="Stechschulte, Brock (stechsbj)" userId="c00bba8d-ab24-4df5-bfbd-860b179a23fd" providerId="ADAL" clId="{E2360249-FF09-434A-B94F-E396EA3873AB}" dt="2019-11-10T22:16:46.447" v="1819"/>
          <ac:picMkLst>
            <pc:docMk/>
            <pc:sldMk cId="2976427003" sldId="261"/>
            <ac:picMk id="7" creationId="{747FECDC-F446-4CA1-BA9C-415991554F29}"/>
          </ac:picMkLst>
        </pc:picChg>
        <pc:picChg chg="add del mod">
          <ac:chgData name="Stechschulte, Brock (stechsbj)" userId="c00bba8d-ab24-4df5-bfbd-860b179a23fd" providerId="ADAL" clId="{E2360249-FF09-434A-B94F-E396EA3873AB}" dt="2019-11-10T22:16:58.907" v="1820"/>
          <ac:picMkLst>
            <pc:docMk/>
            <pc:sldMk cId="2976427003" sldId="261"/>
            <ac:picMk id="8" creationId="{6FB42A67-6230-46F7-B6B0-B8D4772E4637}"/>
          </ac:picMkLst>
        </pc:picChg>
        <pc:picChg chg="add del mod">
          <ac:chgData name="Stechschulte, Brock (stechsbj)" userId="c00bba8d-ab24-4df5-bfbd-860b179a23fd" providerId="ADAL" clId="{E2360249-FF09-434A-B94F-E396EA3873AB}" dt="2019-11-10T22:17:43.005" v="1821"/>
          <ac:picMkLst>
            <pc:docMk/>
            <pc:sldMk cId="2976427003" sldId="261"/>
            <ac:picMk id="9" creationId="{75C466FD-986E-4456-80BD-34BC9EB61419}"/>
          </ac:picMkLst>
        </pc:picChg>
        <pc:picChg chg="add mod">
          <ac:chgData name="Stechschulte, Brock (stechsbj)" userId="c00bba8d-ab24-4df5-bfbd-860b179a23fd" providerId="ADAL" clId="{E2360249-FF09-434A-B94F-E396EA3873AB}" dt="2019-11-10T22:17:43.005" v="1821"/>
          <ac:picMkLst>
            <pc:docMk/>
            <pc:sldMk cId="2976427003" sldId="261"/>
            <ac:picMk id="10" creationId="{D6187EB4-FB43-4584-8EEF-682BF6633957}"/>
          </ac:picMkLst>
        </pc:picChg>
      </pc:sldChg>
      <pc:sldChg chg="addSp delSp modSp add mod setBg">
        <pc:chgData name="Stechschulte, Brock (stechsbj)" userId="c00bba8d-ab24-4df5-bfbd-860b179a23fd" providerId="ADAL" clId="{E2360249-FF09-434A-B94F-E396EA3873AB}" dt="2019-11-10T22:12:33.160" v="1813"/>
        <pc:sldMkLst>
          <pc:docMk/>
          <pc:sldMk cId="2069741943" sldId="262"/>
        </pc:sldMkLst>
        <pc:spChg chg="mod">
          <ac:chgData name="Stechschulte, Brock (stechsbj)" userId="c00bba8d-ab24-4df5-bfbd-860b179a23fd" providerId="ADAL" clId="{E2360249-FF09-434A-B94F-E396EA3873AB}" dt="2019-11-10T21:50:50.708" v="1666" actId="26606"/>
          <ac:spMkLst>
            <pc:docMk/>
            <pc:sldMk cId="2069741943" sldId="262"/>
            <ac:spMk id="2" creationId="{490B60A4-D7E4-44D7-B303-91E70ECC0DFB}"/>
          </ac:spMkLst>
        </pc:spChg>
        <pc:spChg chg="del">
          <ac:chgData name="Stechschulte, Brock (stechsbj)" userId="c00bba8d-ab24-4df5-bfbd-860b179a23fd" providerId="ADAL" clId="{E2360249-FF09-434A-B94F-E396EA3873AB}" dt="2019-11-10T21:38:10.069" v="843"/>
          <ac:spMkLst>
            <pc:docMk/>
            <pc:sldMk cId="2069741943" sldId="262"/>
            <ac:spMk id="3" creationId="{634B3A70-D96E-4DB8-969F-EF1A8F0F2624}"/>
          </ac:spMkLst>
        </pc:spChg>
        <pc:spChg chg="add">
          <ac:chgData name="Stechschulte, Brock (stechsbj)" userId="c00bba8d-ab24-4df5-bfbd-860b179a23fd" providerId="ADAL" clId="{E2360249-FF09-434A-B94F-E396EA3873AB}" dt="2019-11-10T21:50:50.708" v="1666" actId="26606"/>
          <ac:spMkLst>
            <pc:docMk/>
            <pc:sldMk cId="2069741943" sldId="262"/>
            <ac:spMk id="10" creationId="{6753252F-4873-4F63-801D-CC719279A7D5}"/>
          </ac:spMkLst>
        </pc:spChg>
        <pc:spChg chg="add">
          <ac:chgData name="Stechschulte, Brock (stechsbj)" userId="c00bba8d-ab24-4df5-bfbd-860b179a23fd" providerId="ADAL" clId="{E2360249-FF09-434A-B94F-E396EA3873AB}" dt="2019-11-10T21:50:50.708" v="1666" actId="26606"/>
          <ac:spMkLst>
            <pc:docMk/>
            <pc:sldMk cId="2069741943" sldId="262"/>
            <ac:spMk id="12" creationId="{047C8CCB-F95D-4249-92DD-651249D3535A}"/>
          </ac:spMkLst>
        </pc:spChg>
        <pc:picChg chg="add mod">
          <ac:chgData name="Stechschulte, Brock (stechsbj)" userId="c00bba8d-ab24-4df5-bfbd-860b179a23fd" providerId="ADAL" clId="{E2360249-FF09-434A-B94F-E396EA3873AB}" dt="2019-11-10T21:50:50.708" v="1666" actId="26606"/>
          <ac:picMkLst>
            <pc:docMk/>
            <pc:sldMk cId="2069741943" sldId="262"/>
            <ac:picMk id="5" creationId="{2A843D56-E83C-4C50-90BB-5B906D99A38B}"/>
          </ac:picMkLst>
        </pc:picChg>
        <pc:picChg chg="add del mod">
          <ac:chgData name="Stechschulte, Brock (stechsbj)" userId="c00bba8d-ab24-4df5-bfbd-860b179a23fd" providerId="ADAL" clId="{E2360249-FF09-434A-B94F-E396EA3873AB}" dt="2019-11-10T22:12:33.160" v="1813"/>
          <ac:picMkLst>
            <pc:docMk/>
            <pc:sldMk cId="2069741943" sldId="262"/>
            <ac:picMk id="6" creationId="{B30477AA-FA63-49D9-8B24-7ACCC14DC31F}"/>
          </ac:picMkLst>
        </pc:picChg>
        <pc:picChg chg="add mod">
          <ac:chgData name="Stechschulte, Brock (stechsbj)" userId="c00bba8d-ab24-4df5-bfbd-860b179a23fd" providerId="ADAL" clId="{E2360249-FF09-434A-B94F-E396EA3873AB}" dt="2019-11-10T22:12:33.160" v="1813"/>
          <ac:picMkLst>
            <pc:docMk/>
            <pc:sldMk cId="2069741943" sldId="262"/>
            <ac:picMk id="7" creationId="{D6B10754-49F4-4D9B-B374-83013E7148F6}"/>
          </ac:picMkLst>
        </pc:picChg>
      </pc:sldChg>
      <pc:sldChg chg="addSp delSp modSp add mod setBg">
        <pc:chgData name="Stechschulte, Brock (stechsbj)" userId="c00bba8d-ab24-4df5-bfbd-860b179a23fd" providerId="ADAL" clId="{E2360249-FF09-434A-B94F-E396EA3873AB}" dt="2019-11-10T22:14:29.331" v="1815"/>
        <pc:sldMkLst>
          <pc:docMk/>
          <pc:sldMk cId="3293354325" sldId="263"/>
        </pc:sldMkLst>
        <pc:spChg chg="mod">
          <ac:chgData name="Stechschulte, Brock (stechsbj)" userId="c00bba8d-ab24-4df5-bfbd-860b179a23fd" providerId="ADAL" clId="{E2360249-FF09-434A-B94F-E396EA3873AB}" dt="2019-11-10T21:51:00.204" v="1667" actId="26606"/>
          <ac:spMkLst>
            <pc:docMk/>
            <pc:sldMk cId="3293354325" sldId="263"/>
            <ac:spMk id="2" creationId="{E6AF6BF0-EC6F-415E-BD00-418F78B8296D}"/>
          </ac:spMkLst>
        </pc:spChg>
        <pc:spChg chg="del">
          <ac:chgData name="Stechschulte, Brock (stechsbj)" userId="c00bba8d-ab24-4df5-bfbd-860b179a23fd" providerId="ADAL" clId="{E2360249-FF09-434A-B94F-E396EA3873AB}" dt="2019-11-10T21:38:51.738" v="848"/>
          <ac:spMkLst>
            <pc:docMk/>
            <pc:sldMk cId="3293354325" sldId="263"/>
            <ac:spMk id="3" creationId="{E5582242-A983-434A-88C7-967C745ED5E9}"/>
          </ac:spMkLst>
        </pc:spChg>
        <pc:spChg chg="add">
          <ac:chgData name="Stechschulte, Brock (stechsbj)" userId="c00bba8d-ab24-4df5-bfbd-860b179a23fd" providerId="ADAL" clId="{E2360249-FF09-434A-B94F-E396EA3873AB}" dt="2019-11-10T21:51:00.204" v="1667" actId="26606"/>
          <ac:spMkLst>
            <pc:docMk/>
            <pc:sldMk cId="3293354325" sldId="263"/>
            <ac:spMk id="10" creationId="{823AC064-BC96-4F32-8AE1-B2FD38754823}"/>
          </ac:spMkLst>
        </pc:spChg>
        <pc:picChg chg="add mod">
          <ac:chgData name="Stechschulte, Brock (stechsbj)" userId="c00bba8d-ab24-4df5-bfbd-860b179a23fd" providerId="ADAL" clId="{E2360249-FF09-434A-B94F-E396EA3873AB}" dt="2019-11-10T21:51:00.204" v="1667" actId="26606"/>
          <ac:picMkLst>
            <pc:docMk/>
            <pc:sldMk cId="3293354325" sldId="263"/>
            <ac:picMk id="4" creationId="{751CB6B2-1F7D-4BEA-9A76-F238C376C10C}"/>
          </ac:picMkLst>
        </pc:picChg>
        <pc:picChg chg="add mod">
          <ac:chgData name="Stechschulte, Brock (stechsbj)" userId="c00bba8d-ab24-4df5-bfbd-860b179a23fd" providerId="ADAL" clId="{E2360249-FF09-434A-B94F-E396EA3873AB}" dt="2019-11-10T21:51:00.204" v="1667" actId="26606"/>
          <ac:picMkLst>
            <pc:docMk/>
            <pc:sldMk cId="3293354325" sldId="263"/>
            <ac:picMk id="5" creationId="{1C2E4694-5811-466C-A005-5A8256F26B45}"/>
          </ac:picMkLst>
        </pc:picChg>
        <pc:picChg chg="add del mod">
          <ac:chgData name="Stechschulte, Brock (stechsbj)" userId="c00bba8d-ab24-4df5-bfbd-860b179a23fd" providerId="ADAL" clId="{E2360249-FF09-434A-B94F-E396EA3873AB}" dt="2019-11-10T22:14:29.331" v="1815"/>
          <ac:picMkLst>
            <pc:docMk/>
            <pc:sldMk cId="3293354325" sldId="263"/>
            <ac:picMk id="6" creationId="{27056184-169C-47A3-AF70-DEB7041DF0A7}"/>
          </ac:picMkLst>
        </pc:picChg>
        <pc:picChg chg="add mod">
          <ac:chgData name="Stechschulte, Brock (stechsbj)" userId="c00bba8d-ab24-4df5-bfbd-860b179a23fd" providerId="ADAL" clId="{E2360249-FF09-434A-B94F-E396EA3873AB}" dt="2019-11-10T22:14:29.331" v="1815"/>
          <ac:picMkLst>
            <pc:docMk/>
            <pc:sldMk cId="3293354325" sldId="263"/>
            <ac:picMk id="7" creationId="{7B987A06-FCA0-4D4C-86F4-E1EDC90F0213}"/>
          </ac:picMkLst>
        </pc:picChg>
        <pc:cxnChg chg="add">
          <ac:chgData name="Stechschulte, Brock (stechsbj)" userId="c00bba8d-ab24-4df5-bfbd-860b179a23fd" providerId="ADAL" clId="{E2360249-FF09-434A-B94F-E396EA3873AB}" dt="2019-11-10T21:51:00.204" v="1667" actId="26606"/>
          <ac:cxnSpMkLst>
            <pc:docMk/>
            <pc:sldMk cId="3293354325" sldId="263"/>
            <ac:cxnSpMk id="12" creationId="{7E7C77BC-7138-40B1-A15B-20F57A494629}"/>
          </ac:cxnSpMkLst>
        </pc:cxnChg>
        <pc:cxnChg chg="add">
          <ac:chgData name="Stechschulte, Brock (stechsbj)" userId="c00bba8d-ab24-4df5-bfbd-860b179a23fd" providerId="ADAL" clId="{E2360249-FF09-434A-B94F-E396EA3873AB}" dt="2019-11-10T21:51:00.204" v="1667" actId="26606"/>
          <ac:cxnSpMkLst>
            <pc:docMk/>
            <pc:sldMk cId="3293354325" sldId="263"/>
            <ac:cxnSpMk id="14" creationId="{DB146403-F3D6-484B-B2ED-97F9565D0370}"/>
          </ac:cxnSpMkLst>
        </pc:cxnChg>
      </pc:sldChg>
      <pc:sldChg chg="addSp delSp modSp add mod setBg">
        <pc:chgData name="Stechschulte, Brock (stechsbj)" userId="c00bba8d-ab24-4df5-bfbd-860b179a23fd" providerId="ADAL" clId="{E2360249-FF09-434A-B94F-E396EA3873AB}" dt="2019-11-10T22:19:08.333" v="1823"/>
        <pc:sldMkLst>
          <pc:docMk/>
          <pc:sldMk cId="171524134" sldId="264"/>
        </pc:sldMkLst>
        <pc:spChg chg="mod">
          <ac:chgData name="Stechschulte, Brock (stechsbj)" userId="c00bba8d-ab24-4df5-bfbd-860b179a23fd" providerId="ADAL" clId="{E2360249-FF09-434A-B94F-E396EA3873AB}" dt="2019-11-10T21:51:17.059" v="1671" actId="26606"/>
          <ac:spMkLst>
            <pc:docMk/>
            <pc:sldMk cId="171524134" sldId="264"/>
            <ac:spMk id="2" creationId="{5B94E39B-CB5F-40E2-9442-B27A0DB0A9E3}"/>
          </ac:spMkLst>
        </pc:spChg>
        <pc:spChg chg="add del mod">
          <ac:chgData name="Stechschulte, Brock (stechsbj)" userId="c00bba8d-ab24-4df5-bfbd-860b179a23fd" providerId="ADAL" clId="{E2360249-FF09-434A-B94F-E396EA3873AB}" dt="2019-11-10T21:51:17.059" v="1671" actId="26606"/>
          <ac:spMkLst>
            <pc:docMk/>
            <pc:sldMk cId="171524134" sldId="264"/>
            <ac:spMk id="3" creationId="{356CADBC-4F40-411C-B2FA-B1AAC3A6CCC1}"/>
          </ac:spMkLst>
        </pc:spChg>
        <pc:spChg chg="add del">
          <ac:chgData name="Stechschulte, Brock (stechsbj)" userId="c00bba8d-ab24-4df5-bfbd-860b179a23fd" providerId="ADAL" clId="{E2360249-FF09-434A-B94F-E396EA3873AB}" dt="2019-11-10T21:51:17.037" v="1670" actId="26606"/>
          <ac:spMkLst>
            <pc:docMk/>
            <pc:sldMk cId="171524134" sldId="264"/>
            <ac:spMk id="10" creationId="{A5711A0E-A428-4ED1-96CB-33D69FD842E4}"/>
          </ac:spMkLst>
        </pc:spChg>
        <pc:graphicFrameChg chg="add del">
          <ac:chgData name="Stechschulte, Brock (stechsbj)" userId="c00bba8d-ab24-4df5-bfbd-860b179a23fd" providerId="ADAL" clId="{E2360249-FF09-434A-B94F-E396EA3873AB}" dt="2019-11-10T21:51:17.037" v="1670" actId="26606"/>
          <ac:graphicFrameMkLst>
            <pc:docMk/>
            <pc:sldMk cId="171524134" sldId="264"/>
            <ac:graphicFrameMk id="5" creationId="{93414FF9-651E-4A0C-9DC2-0532709EA232}"/>
          </ac:graphicFrameMkLst>
        </pc:graphicFrameChg>
        <pc:graphicFrameChg chg="add">
          <ac:chgData name="Stechschulte, Brock (stechsbj)" userId="c00bba8d-ab24-4df5-bfbd-860b179a23fd" providerId="ADAL" clId="{E2360249-FF09-434A-B94F-E396EA3873AB}" dt="2019-11-10T21:51:17.059" v="1671" actId="26606"/>
          <ac:graphicFrameMkLst>
            <pc:docMk/>
            <pc:sldMk cId="171524134" sldId="264"/>
            <ac:graphicFrameMk id="12" creationId="{8A3E8463-DD0F-4320-BCB0-DB5E3ED9E73D}"/>
          </ac:graphicFrameMkLst>
        </pc:graphicFrameChg>
        <pc:picChg chg="add del mod">
          <ac:chgData name="Stechschulte, Brock (stechsbj)" userId="c00bba8d-ab24-4df5-bfbd-860b179a23fd" providerId="ADAL" clId="{E2360249-FF09-434A-B94F-E396EA3873AB}" dt="2019-11-10T22:19:08.333" v="1823"/>
          <ac:picMkLst>
            <pc:docMk/>
            <pc:sldMk cId="171524134" sldId="264"/>
            <ac:picMk id="4" creationId="{A2CDFE4D-8242-4C53-ADC9-BBE7330C4614}"/>
          </ac:picMkLst>
        </pc:picChg>
        <pc:picChg chg="add mod">
          <ac:chgData name="Stechschulte, Brock (stechsbj)" userId="c00bba8d-ab24-4df5-bfbd-860b179a23fd" providerId="ADAL" clId="{E2360249-FF09-434A-B94F-E396EA3873AB}" dt="2019-11-10T22:19:08.333" v="1823"/>
          <ac:picMkLst>
            <pc:docMk/>
            <pc:sldMk cId="171524134" sldId="264"/>
            <ac:picMk id="6" creationId="{9E8B7234-292C-4DD5-869D-5637D518FF97}"/>
          </ac:picMkLst>
        </pc:picChg>
      </pc:sldChg>
      <pc:sldChg chg="addSp delSp modSp add mod setBg">
        <pc:chgData name="Stechschulte, Brock (stechsbj)" userId="c00bba8d-ab24-4df5-bfbd-860b179a23fd" providerId="ADAL" clId="{E2360249-FF09-434A-B94F-E396EA3873AB}" dt="2019-11-10T22:22:08.950" v="1956"/>
        <pc:sldMkLst>
          <pc:docMk/>
          <pc:sldMk cId="1501975060" sldId="265"/>
        </pc:sldMkLst>
        <pc:spChg chg="mod">
          <ac:chgData name="Stechschulte, Brock (stechsbj)" userId="c00bba8d-ab24-4df5-bfbd-860b179a23fd" providerId="ADAL" clId="{E2360249-FF09-434A-B94F-E396EA3873AB}" dt="2019-11-10T21:51:39.557" v="1682" actId="26606"/>
          <ac:spMkLst>
            <pc:docMk/>
            <pc:sldMk cId="1501975060" sldId="265"/>
            <ac:spMk id="2" creationId="{28E70255-6B5D-4275-B498-36BB6C2D7C10}"/>
          </ac:spMkLst>
        </pc:spChg>
        <pc:spChg chg="add del mod">
          <ac:chgData name="Stechschulte, Brock (stechsbj)" userId="c00bba8d-ab24-4df5-bfbd-860b179a23fd" providerId="ADAL" clId="{E2360249-FF09-434A-B94F-E396EA3873AB}" dt="2019-11-10T21:51:39.557" v="1682" actId="26606"/>
          <ac:spMkLst>
            <pc:docMk/>
            <pc:sldMk cId="1501975060" sldId="265"/>
            <ac:spMk id="3" creationId="{C5D12E49-847C-448D-968D-75695A7D8BC6}"/>
          </ac:spMkLst>
        </pc:spChg>
        <pc:spChg chg="add del">
          <ac:chgData name="Stechschulte, Brock (stechsbj)" userId="c00bba8d-ab24-4df5-bfbd-860b179a23fd" providerId="ADAL" clId="{E2360249-FF09-434A-B94F-E396EA3873AB}" dt="2019-11-10T21:51:39.530" v="1681" actId="26606"/>
          <ac:spMkLst>
            <pc:docMk/>
            <pc:sldMk cId="1501975060" sldId="265"/>
            <ac:spMk id="8" creationId="{8D70B121-56F4-4848-B38B-182089D909FA}"/>
          </ac:spMkLst>
        </pc:spChg>
        <pc:spChg chg="add del">
          <ac:chgData name="Stechschulte, Brock (stechsbj)" userId="c00bba8d-ab24-4df5-bfbd-860b179a23fd" providerId="ADAL" clId="{E2360249-FF09-434A-B94F-E396EA3873AB}" dt="2019-11-10T21:51:31.013" v="1673" actId="26606"/>
          <ac:spMkLst>
            <pc:docMk/>
            <pc:sldMk cId="1501975060" sldId="265"/>
            <ac:spMk id="10" creationId="{A5711A0E-A428-4ED1-96CB-33D69FD842E4}"/>
          </ac:spMkLst>
        </pc:spChg>
        <pc:spChg chg="add del">
          <ac:chgData name="Stechschulte, Brock (stechsbj)" userId="c00bba8d-ab24-4df5-bfbd-860b179a23fd" providerId="ADAL" clId="{E2360249-FF09-434A-B94F-E396EA3873AB}" dt="2019-11-10T21:51:32.763" v="1675" actId="26606"/>
          <ac:spMkLst>
            <pc:docMk/>
            <pc:sldMk cId="1501975060" sldId="265"/>
            <ac:spMk id="12" creationId="{96918796-2918-40D6-BE3A-4600C47FCD42}"/>
          </ac:spMkLst>
        </pc:spChg>
        <pc:spChg chg="add del">
          <ac:chgData name="Stechschulte, Brock (stechsbj)" userId="c00bba8d-ab24-4df5-bfbd-860b179a23fd" providerId="ADAL" clId="{E2360249-FF09-434A-B94F-E396EA3873AB}" dt="2019-11-10T21:51:34.028" v="1677" actId="26606"/>
          <ac:spMkLst>
            <pc:docMk/>
            <pc:sldMk cId="1501975060" sldId="265"/>
            <ac:spMk id="15" creationId="{46C2E80F-49A6-4372-B103-219D417A55ED}"/>
          </ac:spMkLst>
        </pc:spChg>
        <pc:spChg chg="add del">
          <ac:chgData name="Stechschulte, Brock (stechsbj)" userId="c00bba8d-ab24-4df5-bfbd-860b179a23fd" providerId="ADAL" clId="{E2360249-FF09-434A-B94F-E396EA3873AB}" dt="2019-11-10T21:51:38.243" v="1679" actId="26606"/>
          <ac:spMkLst>
            <pc:docMk/>
            <pc:sldMk cId="1501975060" sldId="265"/>
            <ac:spMk id="18" creationId="{4351DFE5-F63D-4BE0-BDA9-E3EB88F01AA5}"/>
          </ac:spMkLst>
        </pc:spChg>
        <pc:spChg chg="add del">
          <ac:chgData name="Stechschulte, Brock (stechsbj)" userId="c00bba8d-ab24-4df5-bfbd-860b179a23fd" providerId="ADAL" clId="{E2360249-FF09-434A-B94F-E396EA3873AB}" dt="2019-11-10T21:51:39.530" v="1681" actId="26606"/>
          <ac:spMkLst>
            <pc:docMk/>
            <pc:sldMk cId="1501975060" sldId="265"/>
            <ac:spMk id="23" creationId="{C5D12E49-847C-448D-968D-75695A7D8BC6}"/>
          </ac:spMkLst>
        </pc:spChg>
        <pc:spChg chg="add">
          <ac:chgData name="Stechschulte, Brock (stechsbj)" userId="c00bba8d-ab24-4df5-bfbd-860b179a23fd" providerId="ADAL" clId="{E2360249-FF09-434A-B94F-E396EA3873AB}" dt="2019-11-10T21:51:39.557" v="1682" actId="26606"/>
          <ac:spMkLst>
            <pc:docMk/>
            <pc:sldMk cId="1501975060" sldId="265"/>
            <ac:spMk id="25" creationId="{4351DFE5-F63D-4BE0-BDA9-E3EB88F01AA5}"/>
          </ac:spMkLst>
        </pc:spChg>
        <pc:graphicFrameChg chg="add del">
          <ac:chgData name="Stechschulte, Brock (stechsbj)" userId="c00bba8d-ab24-4df5-bfbd-860b179a23fd" providerId="ADAL" clId="{E2360249-FF09-434A-B94F-E396EA3873AB}" dt="2019-11-10T21:51:31.013" v="1673" actId="26606"/>
          <ac:graphicFrameMkLst>
            <pc:docMk/>
            <pc:sldMk cId="1501975060" sldId="265"/>
            <ac:graphicFrameMk id="5" creationId="{B82B6B16-0662-4450-BB02-8ED58AA8FB5E}"/>
          </ac:graphicFrameMkLst>
        </pc:graphicFrameChg>
        <pc:graphicFrameChg chg="add del">
          <ac:chgData name="Stechschulte, Brock (stechsbj)" userId="c00bba8d-ab24-4df5-bfbd-860b179a23fd" providerId="ADAL" clId="{E2360249-FF09-434A-B94F-E396EA3873AB}" dt="2019-11-10T21:51:32.763" v="1675" actId="26606"/>
          <ac:graphicFrameMkLst>
            <pc:docMk/>
            <pc:sldMk cId="1501975060" sldId="265"/>
            <ac:graphicFrameMk id="13" creationId="{89E96678-C3D6-4125-98AB-5AA3E67B1C12}"/>
          </ac:graphicFrameMkLst>
        </pc:graphicFrameChg>
        <pc:graphicFrameChg chg="add del">
          <ac:chgData name="Stechschulte, Brock (stechsbj)" userId="c00bba8d-ab24-4df5-bfbd-860b179a23fd" providerId="ADAL" clId="{E2360249-FF09-434A-B94F-E396EA3873AB}" dt="2019-11-10T21:51:34.028" v="1677" actId="26606"/>
          <ac:graphicFrameMkLst>
            <pc:docMk/>
            <pc:sldMk cId="1501975060" sldId="265"/>
            <ac:graphicFrameMk id="16" creationId="{96339E3B-E75F-44C7-B115-90A12CE90DF1}"/>
          </ac:graphicFrameMkLst>
        </pc:graphicFrameChg>
        <pc:graphicFrameChg chg="add del">
          <ac:chgData name="Stechschulte, Brock (stechsbj)" userId="c00bba8d-ab24-4df5-bfbd-860b179a23fd" providerId="ADAL" clId="{E2360249-FF09-434A-B94F-E396EA3873AB}" dt="2019-11-10T21:51:38.243" v="1679" actId="26606"/>
          <ac:graphicFrameMkLst>
            <pc:docMk/>
            <pc:sldMk cId="1501975060" sldId="265"/>
            <ac:graphicFrameMk id="20" creationId="{858DD5CB-2C73-4510-8526-B4B6543768F7}"/>
          </ac:graphicFrameMkLst>
        </pc:graphicFrameChg>
        <pc:graphicFrameChg chg="add mod">
          <ac:chgData name="Stechschulte, Brock (stechsbj)" userId="c00bba8d-ab24-4df5-bfbd-860b179a23fd" providerId="ADAL" clId="{E2360249-FF09-434A-B94F-E396EA3873AB}" dt="2019-11-10T22:21:32.413" v="1955" actId="20577"/>
          <ac:graphicFrameMkLst>
            <pc:docMk/>
            <pc:sldMk cId="1501975060" sldId="265"/>
            <ac:graphicFrameMk id="27" creationId="{858DD5CB-2C73-4510-8526-B4B6543768F7}"/>
          </ac:graphicFrameMkLst>
        </pc:graphicFrameChg>
        <pc:picChg chg="add del mod">
          <ac:chgData name="Stechschulte, Brock (stechsbj)" userId="c00bba8d-ab24-4df5-bfbd-860b179a23fd" providerId="ADAL" clId="{E2360249-FF09-434A-B94F-E396EA3873AB}" dt="2019-11-10T22:22:08.950" v="1956"/>
          <ac:picMkLst>
            <pc:docMk/>
            <pc:sldMk cId="1501975060" sldId="265"/>
            <ac:picMk id="4" creationId="{23C62056-AA7D-49E0-8526-78D0D5BB37F9}"/>
          </ac:picMkLst>
        </pc:picChg>
        <pc:picChg chg="add mod">
          <ac:chgData name="Stechschulte, Brock (stechsbj)" userId="c00bba8d-ab24-4df5-bfbd-860b179a23fd" providerId="ADAL" clId="{E2360249-FF09-434A-B94F-E396EA3873AB}" dt="2019-11-10T22:22:08.950" v="1956"/>
          <ac:picMkLst>
            <pc:docMk/>
            <pc:sldMk cId="1501975060" sldId="265"/>
            <ac:picMk id="6" creationId="{15F8EC9C-1EF8-45F7-98C0-ED562E31728B}"/>
          </ac:picMkLst>
        </pc:picChg>
        <pc:picChg chg="add del">
          <ac:chgData name="Stechschulte, Brock (stechsbj)" userId="c00bba8d-ab24-4df5-bfbd-860b179a23fd" providerId="ADAL" clId="{E2360249-FF09-434A-B94F-E396EA3873AB}" dt="2019-11-10T21:51:38.243" v="1679" actId="26606"/>
          <ac:picMkLst>
            <pc:docMk/>
            <pc:sldMk cId="1501975060" sldId="265"/>
            <ac:picMk id="19" creationId="{02DD2BC0-6F29-4B4F-8D61-2DCF6D2E8E73}"/>
          </ac:picMkLst>
        </pc:picChg>
        <pc:picChg chg="add">
          <ac:chgData name="Stechschulte, Brock (stechsbj)" userId="c00bba8d-ab24-4df5-bfbd-860b179a23fd" providerId="ADAL" clId="{E2360249-FF09-434A-B94F-E396EA3873AB}" dt="2019-11-10T21:51:39.557" v="1682" actId="26606"/>
          <ac:picMkLst>
            <pc:docMk/>
            <pc:sldMk cId="1501975060" sldId="265"/>
            <ac:picMk id="26" creationId="{02DD2BC0-6F29-4B4F-8D61-2DCF6D2E8E73}"/>
          </ac:picMkLst>
        </pc:picChg>
        <pc:cxnChg chg="add del">
          <ac:chgData name="Stechschulte, Brock (stechsbj)" userId="c00bba8d-ab24-4df5-bfbd-860b179a23fd" providerId="ADAL" clId="{E2360249-FF09-434A-B94F-E396EA3873AB}" dt="2019-11-10T21:51:39.530" v="1681" actId="26606"/>
          <ac:cxnSpMkLst>
            <pc:docMk/>
            <pc:sldMk cId="1501975060" sldId="265"/>
            <ac:cxnSpMk id="22" creationId="{2D72A2C9-F3CA-4216-8BAD-FA4C970C3C4E}"/>
          </ac:cxnSpMkLst>
        </pc:cxnChg>
      </pc:sldChg>
      <pc:sldChg chg="addSp delSp modSp add mod setBg setClrOvrMap">
        <pc:chgData name="Stechschulte, Brock (stechsbj)" userId="c00bba8d-ab24-4df5-bfbd-860b179a23fd" providerId="ADAL" clId="{E2360249-FF09-434A-B94F-E396EA3873AB}" dt="2019-11-10T22:23:37.879" v="1958"/>
        <pc:sldMkLst>
          <pc:docMk/>
          <pc:sldMk cId="1904373147" sldId="266"/>
        </pc:sldMkLst>
        <pc:spChg chg="mod">
          <ac:chgData name="Stechschulte, Brock (stechsbj)" userId="c00bba8d-ab24-4df5-bfbd-860b179a23fd" providerId="ADAL" clId="{E2360249-FF09-434A-B94F-E396EA3873AB}" dt="2019-11-10T21:57:10.541" v="1788" actId="1076"/>
          <ac:spMkLst>
            <pc:docMk/>
            <pc:sldMk cId="1904373147" sldId="266"/>
            <ac:spMk id="2" creationId="{A2FB3CB5-3C1A-4320-AEC8-0A99553579FB}"/>
          </ac:spMkLst>
        </pc:spChg>
        <pc:spChg chg="del">
          <ac:chgData name="Stechschulte, Brock (stechsbj)" userId="c00bba8d-ab24-4df5-bfbd-860b179a23fd" providerId="ADAL" clId="{E2360249-FF09-434A-B94F-E396EA3873AB}" dt="2019-11-10T21:45:56.023" v="1311"/>
          <ac:spMkLst>
            <pc:docMk/>
            <pc:sldMk cId="1904373147" sldId="266"/>
            <ac:spMk id="3" creationId="{3ADC765C-1D33-462F-B346-DC462215AFF7}"/>
          </ac:spMkLst>
        </pc:spChg>
        <pc:spChg chg="add del">
          <ac:chgData name="Stechschulte, Brock (stechsbj)" userId="c00bba8d-ab24-4df5-bfbd-860b179a23fd" providerId="ADAL" clId="{E2360249-FF09-434A-B94F-E396EA3873AB}" dt="2019-11-10T21:53:54.175" v="1691" actId="26606"/>
          <ac:spMkLst>
            <pc:docMk/>
            <pc:sldMk cId="1904373147" sldId="266"/>
            <ac:spMk id="9" creationId="{46C2E80F-49A6-4372-B103-219D417A55ED}"/>
          </ac:spMkLst>
        </pc:spChg>
        <pc:spChg chg="add mod">
          <ac:chgData name="Stechschulte, Brock (stechsbj)" userId="c00bba8d-ab24-4df5-bfbd-860b179a23fd" providerId="ADAL" clId="{E2360249-FF09-434A-B94F-E396EA3873AB}" dt="2019-11-10T21:57:13.255" v="1789" actId="1076"/>
          <ac:spMkLst>
            <pc:docMk/>
            <pc:sldMk cId="1904373147" sldId="266"/>
            <ac:spMk id="14" creationId="{BA2BB0A9-9E62-41F8-A871-BCBB5201D01E}"/>
          </ac:spMkLst>
        </pc:spChg>
        <pc:spChg chg="add del">
          <ac:chgData name="Stechschulte, Brock (stechsbj)" userId="c00bba8d-ab24-4df5-bfbd-860b179a23fd" providerId="ADAL" clId="{E2360249-FF09-434A-B94F-E396EA3873AB}" dt="2019-11-10T21:55:58.700" v="1748" actId="26606"/>
          <ac:spMkLst>
            <pc:docMk/>
            <pc:sldMk cId="1904373147" sldId="266"/>
            <ac:spMk id="17" creationId="{5E39A796-BE83-48B1-B33F-35C4A32AAB57}"/>
          </ac:spMkLst>
        </pc:spChg>
        <pc:spChg chg="add del">
          <ac:chgData name="Stechschulte, Brock (stechsbj)" userId="c00bba8d-ab24-4df5-bfbd-860b179a23fd" providerId="ADAL" clId="{E2360249-FF09-434A-B94F-E396EA3873AB}" dt="2019-11-10T21:55:58.700" v="1748" actId="26606"/>
          <ac:spMkLst>
            <pc:docMk/>
            <pc:sldMk cId="1904373147" sldId="266"/>
            <ac:spMk id="19" creationId="{72F84B47-E267-4194-8194-831DB7B5547F}"/>
          </ac:spMkLst>
        </pc:spChg>
        <pc:spChg chg="add del">
          <ac:chgData name="Stechschulte, Brock (stechsbj)" userId="c00bba8d-ab24-4df5-bfbd-860b179a23fd" providerId="ADAL" clId="{E2360249-FF09-434A-B94F-E396EA3873AB}" dt="2019-11-10T21:55:27.784" v="1708" actId="26606"/>
          <ac:spMkLst>
            <pc:docMk/>
            <pc:sldMk cId="1904373147" sldId="266"/>
            <ac:spMk id="24" creationId="{3BAF1561-20C4-41FD-A35F-BF2B9E727F3E}"/>
          </ac:spMkLst>
        </pc:spChg>
        <pc:spChg chg="add del">
          <ac:chgData name="Stechschulte, Brock (stechsbj)" userId="c00bba8d-ab24-4df5-bfbd-860b179a23fd" providerId="ADAL" clId="{E2360249-FF09-434A-B94F-E396EA3873AB}" dt="2019-11-10T21:55:27.784" v="1708" actId="26606"/>
          <ac:spMkLst>
            <pc:docMk/>
            <pc:sldMk cId="1904373147" sldId="266"/>
            <ac:spMk id="26" creationId="{839DC788-B140-4F3E-A91E-CB3E70ED940A}"/>
          </ac:spMkLst>
        </pc:spChg>
        <pc:spChg chg="add del">
          <ac:chgData name="Stechschulte, Brock (stechsbj)" userId="c00bba8d-ab24-4df5-bfbd-860b179a23fd" providerId="ADAL" clId="{E2360249-FF09-434A-B94F-E396EA3873AB}" dt="2019-11-10T21:55:29.948" v="1711" actId="26606"/>
          <ac:spMkLst>
            <pc:docMk/>
            <pc:sldMk cId="1904373147" sldId="266"/>
            <ac:spMk id="30" creationId="{46F7435D-E3DB-47B1-BA61-B00ACC83A9DE}"/>
          </ac:spMkLst>
        </pc:spChg>
        <pc:spChg chg="add del">
          <ac:chgData name="Stechschulte, Brock (stechsbj)" userId="c00bba8d-ab24-4df5-bfbd-860b179a23fd" providerId="ADAL" clId="{E2360249-FF09-434A-B94F-E396EA3873AB}" dt="2019-11-10T21:55:29.948" v="1711" actId="26606"/>
          <ac:spMkLst>
            <pc:docMk/>
            <pc:sldMk cId="1904373147" sldId="266"/>
            <ac:spMk id="31" creationId="{F263A0B5-F8C4-4116-809F-78A768EA79A6}"/>
          </ac:spMkLst>
        </pc:spChg>
        <pc:spChg chg="add del">
          <ac:chgData name="Stechschulte, Brock (stechsbj)" userId="c00bba8d-ab24-4df5-bfbd-860b179a23fd" providerId="ADAL" clId="{E2360249-FF09-434A-B94F-E396EA3873AB}" dt="2019-11-10T21:55:31.647" v="1714" actId="26606"/>
          <ac:spMkLst>
            <pc:docMk/>
            <pc:sldMk cId="1904373147" sldId="266"/>
            <ac:spMk id="33" creationId="{46F7435D-E3DB-47B1-BA61-B00ACC83A9DE}"/>
          </ac:spMkLst>
        </pc:spChg>
        <pc:spChg chg="add del">
          <ac:chgData name="Stechschulte, Brock (stechsbj)" userId="c00bba8d-ab24-4df5-bfbd-860b179a23fd" providerId="ADAL" clId="{E2360249-FF09-434A-B94F-E396EA3873AB}" dt="2019-11-10T21:55:31.647" v="1714" actId="26606"/>
          <ac:spMkLst>
            <pc:docMk/>
            <pc:sldMk cId="1904373147" sldId="266"/>
            <ac:spMk id="34" creationId="{F263A0B5-F8C4-4116-809F-78A768EA79A6}"/>
          </ac:spMkLst>
        </pc:spChg>
        <pc:spChg chg="add del">
          <ac:chgData name="Stechschulte, Brock (stechsbj)" userId="c00bba8d-ab24-4df5-bfbd-860b179a23fd" providerId="ADAL" clId="{E2360249-FF09-434A-B94F-E396EA3873AB}" dt="2019-11-10T21:55:33.233" v="1717" actId="26606"/>
          <ac:spMkLst>
            <pc:docMk/>
            <pc:sldMk cId="1904373147" sldId="266"/>
            <ac:spMk id="36" creationId="{E0D60ECE-8986-45DC-B7FE-EC7699B466B8}"/>
          </ac:spMkLst>
        </pc:spChg>
        <pc:spChg chg="add del">
          <ac:chgData name="Stechschulte, Brock (stechsbj)" userId="c00bba8d-ab24-4df5-bfbd-860b179a23fd" providerId="ADAL" clId="{E2360249-FF09-434A-B94F-E396EA3873AB}" dt="2019-11-10T21:55:33.233" v="1717" actId="26606"/>
          <ac:spMkLst>
            <pc:docMk/>
            <pc:sldMk cId="1904373147" sldId="266"/>
            <ac:spMk id="37" creationId="{96964194-5878-40D2-8EC0-DDC58387FA56}"/>
          </ac:spMkLst>
        </pc:spChg>
        <pc:spChg chg="add del">
          <ac:chgData name="Stechschulte, Brock (stechsbj)" userId="c00bba8d-ab24-4df5-bfbd-860b179a23fd" providerId="ADAL" clId="{E2360249-FF09-434A-B94F-E396EA3873AB}" dt="2019-11-10T21:55:34.936" v="1719" actId="26606"/>
          <ac:spMkLst>
            <pc:docMk/>
            <pc:sldMk cId="1904373147" sldId="266"/>
            <ac:spMk id="39" creationId="{CEB41C5C-0F34-4DDA-9D7C-5E717F35F60C}"/>
          </ac:spMkLst>
        </pc:spChg>
        <pc:spChg chg="add del">
          <ac:chgData name="Stechschulte, Brock (stechsbj)" userId="c00bba8d-ab24-4df5-bfbd-860b179a23fd" providerId="ADAL" clId="{E2360249-FF09-434A-B94F-E396EA3873AB}" dt="2019-11-10T21:55:37.117" v="1721" actId="26606"/>
          <ac:spMkLst>
            <pc:docMk/>
            <pc:sldMk cId="1904373147" sldId="266"/>
            <ac:spMk id="41" creationId="{B137817A-6E43-41BF-8F21-9349BDFD275C}"/>
          </ac:spMkLst>
        </pc:spChg>
        <pc:spChg chg="add del">
          <ac:chgData name="Stechschulte, Brock (stechsbj)" userId="c00bba8d-ab24-4df5-bfbd-860b179a23fd" providerId="ADAL" clId="{E2360249-FF09-434A-B94F-E396EA3873AB}" dt="2019-11-10T21:55:37.117" v="1721" actId="26606"/>
          <ac:spMkLst>
            <pc:docMk/>
            <pc:sldMk cId="1904373147" sldId="266"/>
            <ac:spMk id="42" creationId="{A5BE2DA6-83C9-46EF-B42E-C40224302A0E}"/>
          </ac:spMkLst>
        </pc:spChg>
        <pc:spChg chg="add del">
          <ac:chgData name="Stechschulte, Brock (stechsbj)" userId="c00bba8d-ab24-4df5-bfbd-860b179a23fd" providerId="ADAL" clId="{E2360249-FF09-434A-B94F-E396EA3873AB}" dt="2019-11-10T21:55:37.117" v="1721" actId="26606"/>
          <ac:spMkLst>
            <pc:docMk/>
            <pc:sldMk cId="1904373147" sldId="266"/>
            <ac:spMk id="43" creationId="{A1A2EF03-D0CA-4967-B631-C09F910E9368}"/>
          </ac:spMkLst>
        </pc:spChg>
        <pc:spChg chg="add del">
          <ac:chgData name="Stechschulte, Brock (stechsbj)" userId="c00bba8d-ab24-4df5-bfbd-860b179a23fd" providerId="ADAL" clId="{E2360249-FF09-434A-B94F-E396EA3873AB}" dt="2019-11-10T21:55:39.150" v="1724" actId="26606"/>
          <ac:spMkLst>
            <pc:docMk/>
            <pc:sldMk cId="1904373147" sldId="266"/>
            <ac:spMk id="45" creationId="{46F7435D-E3DB-47B1-BA61-B00ACC83A9DE}"/>
          </ac:spMkLst>
        </pc:spChg>
        <pc:spChg chg="add del">
          <ac:chgData name="Stechschulte, Brock (stechsbj)" userId="c00bba8d-ab24-4df5-bfbd-860b179a23fd" providerId="ADAL" clId="{E2360249-FF09-434A-B94F-E396EA3873AB}" dt="2019-11-10T21:55:39.150" v="1724" actId="26606"/>
          <ac:spMkLst>
            <pc:docMk/>
            <pc:sldMk cId="1904373147" sldId="266"/>
            <ac:spMk id="46" creationId="{F263A0B5-F8C4-4116-809F-78A768EA79A6}"/>
          </ac:spMkLst>
        </pc:spChg>
        <pc:spChg chg="add del">
          <ac:chgData name="Stechschulte, Brock (stechsbj)" userId="c00bba8d-ab24-4df5-bfbd-860b179a23fd" providerId="ADAL" clId="{E2360249-FF09-434A-B94F-E396EA3873AB}" dt="2019-11-10T21:55:41.095" v="1727" actId="26606"/>
          <ac:spMkLst>
            <pc:docMk/>
            <pc:sldMk cId="1904373147" sldId="266"/>
            <ac:spMk id="48" creationId="{46F7435D-E3DB-47B1-BA61-B00ACC83A9DE}"/>
          </ac:spMkLst>
        </pc:spChg>
        <pc:spChg chg="add del">
          <ac:chgData name="Stechschulte, Brock (stechsbj)" userId="c00bba8d-ab24-4df5-bfbd-860b179a23fd" providerId="ADAL" clId="{E2360249-FF09-434A-B94F-E396EA3873AB}" dt="2019-11-10T21:55:41.095" v="1727" actId="26606"/>
          <ac:spMkLst>
            <pc:docMk/>
            <pc:sldMk cId="1904373147" sldId="266"/>
            <ac:spMk id="49" creationId="{F263A0B5-F8C4-4116-809F-78A768EA79A6}"/>
          </ac:spMkLst>
        </pc:spChg>
        <pc:spChg chg="add del">
          <ac:chgData name="Stechschulte, Brock (stechsbj)" userId="c00bba8d-ab24-4df5-bfbd-860b179a23fd" providerId="ADAL" clId="{E2360249-FF09-434A-B94F-E396EA3873AB}" dt="2019-11-10T21:55:42.276" v="1730" actId="26606"/>
          <ac:spMkLst>
            <pc:docMk/>
            <pc:sldMk cId="1904373147" sldId="266"/>
            <ac:spMk id="51" creationId="{E0D60ECE-8986-45DC-B7FE-EC7699B466B8}"/>
          </ac:spMkLst>
        </pc:spChg>
        <pc:spChg chg="add del">
          <ac:chgData name="Stechschulte, Brock (stechsbj)" userId="c00bba8d-ab24-4df5-bfbd-860b179a23fd" providerId="ADAL" clId="{E2360249-FF09-434A-B94F-E396EA3873AB}" dt="2019-11-10T21:55:42.276" v="1730" actId="26606"/>
          <ac:spMkLst>
            <pc:docMk/>
            <pc:sldMk cId="1904373147" sldId="266"/>
            <ac:spMk id="52" creationId="{96964194-5878-40D2-8EC0-DDC58387FA56}"/>
          </ac:spMkLst>
        </pc:spChg>
        <pc:spChg chg="add del">
          <ac:chgData name="Stechschulte, Brock (stechsbj)" userId="c00bba8d-ab24-4df5-bfbd-860b179a23fd" providerId="ADAL" clId="{E2360249-FF09-434A-B94F-E396EA3873AB}" dt="2019-11-10T21:55:44.107" v="1732" actId="26606"/>
          <ac:spMkLst>
            <pc:docMk/>
            <pc:sldMk cId="1904373147" sldId="266"/>
            <ac:spMk id="54" creationId="{CEB41C5C-0F34-4DDA-9D7C-5E717F35F60C}"/>
          </ac:spMkLst>
        </pc:spChg>
        <pc:spChg chg="add del">
          <ac:chgData name="Stechschulte, Brock (stechsbj)" userId="c00bba8d-ab24-4df5-bfbd-860b179a23fd" providerId="ADAL" clId="{E2360249-FF09-434A-B94F-E396EA3873AB}" dt="2019-11-10T21:55:46.061" v="1734" actId="26606"/>
          <ac:spMkLst>
            <pc:docMk/>
            <pc:sldMk cId="1904373147" sldId="266"/>
            <ac:spMk id="56" creationId="{B137817A-6E43-41BF-8F21-9349BDFD275C}"/>
          </ac:spMkLst>
        </pc:spChg>
        <pc:spChg chg="add del">
          <ac:chgData name="Stechschulte, Brock (stechsbj)" userId="c00bba8d-ab24-4df5-bfbd-860b179a23fd" providerId="ADAL" clId="{E2360249-FF09-434A-B94F-E396EA3873AB}" dt="2019-11-10T21:55:46.061" v="1734" actId="26606"/>
          <ac:spMkLst>
            <pc:docMk/>
            <pc:sldMk cId="1904373147" sldId="266"/>
            <ac:spMk id="57" creationId="{A5BE2DA6-83C9-46EF-B42E-C40224302A0E}"/>
          </ac:spMkLst>
        </pc:spChg>
        <pc:spChg chg="add del">
          <ac:chgData name="Stechschulte, Brock (stechsbj)" userId="c00bba8d-ab24-4df5-bfbd-860b179a23fd" providerId="ADAL" clId="{E2360249-FF09-434A-B94F-E396EA3873AB}" dt="2019-11-10T21:55:46.061" v="1734" actId="26606"/>
          <ac:spMkLst>
            <pc:docMk/>
            <pc:sldMk cId="1904373147" sldId="266"/>
            <ac:spMk id="58" creationId="{A1A2EF03-D0CA-4967-B631-C09F910E9368}"/>
          </ac:spMkLst>
        </pc:spChg>
        <pc:spChg chg="add del">
          <ac:chgData name="Stechschulte, Brock (stechsbj)" userId="c00bba8d-ab24-4df5-bfbd-860b179a23fd" providerId="ADAL" clId="{E2360249-FF09-434A-B94F-E396EA3873AB}" dt="2019-11-10T21:55:49.652" v="1737" actId="26606"/>
          <ac:spMkLst>
            <pc:docMk/>
            <pc:sldMk cId="1904373147" sldId="266"/>
            <ac:spMk id="60" creationId="{3BAF1561-20C4-41FD-A35F-BF2B9E727F3E}"/>
          </ac:spMkLst>
        </pc:spChg>
        <pc:spChg chg="add del">
          <ac:chgData name="Stechschulte, Brock (stechsbj)" userId="c00bba8d-ab24-4df5-bfbd-860b179a23fd" providerId="ADAL" clId="{E2360249-FF09-434A-B94F-E396EA3873AB}" dt="2019-11-10T21:55:49.652" v="1737" actId="26606"/>
          <ac:spMkLst>
            <pc:docMk/>
            <pc:sldMk cId="1904373147" sldId="266"/>
            <ac:spMk id="61" creationId="{839DC788-B140-4F3E-A91E-CB3E70ED940A}"/>
          </ac:spMkLst>
        </pc:spChg>
        <pc:spChg chg="add del">
          <ac:chgData name="Stechschulte, Brock (stechsbj)" userId="c00bba8d-ab24-4df5-bfbd-860b179a23fd" providerId="ADAL" clId="{E2360249-FF09-434A-B94F-E396EA3873AB}" dt="2019-11-10T21:55:51.612" v="1740" actId="26606"/>
          <ac:spMkLst>
            <pc:docMk/>
            <pc:sldMk cId="1904373147" sldId="266"/>
            <ac:spMk id="64" creationId="{867D4867-5BA7-4462-B2F6-A23F4A622AA7}"/>
          </ac:spMkLst>
        </pc:spChg>
        <pc:spChg chg="add del">
          <ac:chgData name="Stechschulte, Brock (stechsbj)" userId="c00bba8d-ab24-4df5-bfbd-860b179a23fd" providerId="ADAL" clId="{E2360249-FF09-434A-B94F-E396EA3873AB}" dt="2019-11-10T21:55:53.462" v="1743" actId="26606"/>
          <ac:spMkLst>
            <pc:docMk/>
            <pc:sldMk cId="1904373147" sldId="266"/>
            <ac:spMk id="66" creationId="{867D4867-5BA7-4462-B2F6-A23F4A622AA7}"/>
          </ac:spMkLst>
        </pc:spChg>
        <pc:spChg chg="add del">
          <ac:chgData name="Stechschulte, Brock (stechsbj)" userId="c00bba8d-ab24-4df5-bfbd-860b179a23fd" providerId="ADAL" clId="{E2360249-FF09-434A-B94F-E396EA3873AB}" dt="2019-11-10T21:55:57.039" v="1745" actId="26606"/>
          <ac:spMkLst>
            <pc:docMk/>
            <pc:sldMk cId="1904373147" sldId="266"/>
            <ac:spMk id="68" creationId="{5E39A796-BE83-48B1-B33F-35C4A32AAB57}"/>
          </ac:spMkLst>
        </pc:spChg>
        <pc:spChg chg="add del">
          <ac:chgData name="Stechschulte, Brock (stechsbj)" userId="c00bba8d-ab24-4df5-bfbd-860b179a23fd" providerId="ADAL" clId="{E2360249-FF09-434A-B94F-E396EA3873AB}" dt="2019-11-10T21:55:57.039" v="1745" actId="26606"/>
          <ac:spMkLst>
            <pc:docMk/>
            <pc:sldMk cId="1904373147" sldId="266"/>
            <ac:spMk id="69" creationId="{72F84B47-E267-4194-8194-831DB7B5547F}"/>
          </ac:spMkLst>
        </pc:spChg>
        <pc:spChg chg="add del">
          <ac:chgData name="Stechschulte, Brock (stechsbj)" userId="c00bba8d-ab24-4df5-bfbd-860b179a23fd" providerId="ADAL" clId="{E2360249-FF09-434A-B94F-E396EA3873AB}" dt="2019-11-10T21:55:58.644" v="1747" actId="26606"/>
          <ac:spMkLst>
            <pc:docMk/>
            <pc:sldMk cId="1904373147" sldId="266"/>
            <ac:spMk id="71" creationId="{5E39A796-BE83-48B1-B33F-35C4A32AAB57}"/>
          </ac:spMkLst>
        </pc:spChg>
        <pc:spChg chg="add del">
          <ac:chgData name="Stechschulte, Brock (stechsbj)" userId="c00bba8d-ab24-4df5-bfbd-860b179a23fd" providerId="ADAL" clId="{E2360249-FF09-434A-B94F-E396EA3873AB}" dt="2019-11-10T21:55:58.644" v="1747" actId="26606"/>
          <ac:spMkLst>
            <pc:docMk/>
            <pc:sldMk cId="1904373147" sldId="266"/>
            <ac:spMk id="72" creationId="{72F84B47-E267-4194-8194-831DB7B5547F}"/>
          </ac:spMkLst>
        </pc:spChg>
        <pc:spChg chg="add">
          <ac:chgData name="Stechschulte, Brock (stechsbj)" userId="c00bba8d-ab24-4df5-bfbd-860b179a23fd" providerId="ADAL" clId="{E2360249-FF09-434A-B94F-E396EA3873AB}" dt="2019-11-10T21:55:58.700" v="1748" actId="26606"/>
          <ac:spMkLst>
            <pc:docMk/>
            <pc:sldMk cId="1904373147" sldId="266"/>
            <ac:spMk id="74" creationId="{5E39A796-BE83-48B1-B33F-35C4A32AAB57}"/>
          </ac:spMkLst>
        </pc:spChg>
        <pc:spChg chg="add">
          <ac:chgData name="Stechschulte, Brock (stechsbj)" userId="c00bba8d-ab24-4df5-bfbd-860b179a23fd" providerId="ADAL" clId="{E2360249-FF09-434A-B94F-E396EA3873AB}" dt="2019-11-10T21:55:58.700" v="1748" actId="26606"/>
          <ac:spMkLst>
            <pc:docMk/>
            <pc:sldMk cId="1904373147" sldId="266"/>
            <ac:spMk id="75" creationId="{72F84B47-E267-4194-8194-831DB7B5547F}"/>
          </ac:spMkLst>
        </pc:spChg>
        <pc:graphicFrameChg chg="add del mod modGraphic">
          <ac:chgData name="Stechschulte, Brock (stechsbj)" userId="c00bba8d-ab24-4df5-bfbd-860b179a23fd" providerId="ADAL" clId="{E2360249-FF09-434A-B94F-E396EA3873AB}" dt="2019-11-10T21:53:54.175" v="1691" actId="26606"/>
          <ac:graphicFrameMkLst>
            <pc:docMk/>
            <pc:sldMk cId="1904373147" sldId="266"/>
            <ac:graphicFrameMk id="4" creationId="{535F2BAB-8767-421F-866B-F696FEE908D7}"/>
          </ac:graphicFrameMkLst>
        </pc:graphicFrameChg>
        <pc:graphicFrameChg chg="add mod modGraphic">
          <ac:chgData name="Stechschulte, Brock (stechsbj)" userId="c00bba8d-ab24-4df5-bfbd-860b179a23fd" providerId="ADAL" clId="{E2360249-FF09-434A-B94F-E396EA3873AB}" dt="2019-11-10T21:57:24.020" v="1793" actId="14100"/>
          <ac:graphicFrameMkLst>
            <pc:docMk/>
            <pc:sldMk cId="1904373147" sldId="266"/>
            <ac:graphicFrameMk id="12" creationId="{535F2BAB-8767-421F-866B-F696FEE908D7}"/>
          </ac:graphicFrameMkLst>
        </pc:graphicFrameChg>
        <pc:picChg chg="add del mod">
          <ac:chgData name="Stechschulte, Brock (stechsbj)" userId="c00bba8d-ab24-4df5-bfbd-860b179a23fd" providerId="ADAL" clId="{E2360249-FF09-434A-B94F-E396EA3873AB}" dt="2019-11-10T22:23:37.879" v="1958"/>
          <ac:picMkLst>
            <pc:docMk/>
            <pc:sldMk cId="1904373147" sldId="266"/>
            <ac:picMk id="5" creationId="{9AB45646-447D-4C94-A7C9-538421CDE560}"/>
          </ac:picMkLst>
        </pc:picChg>
        <pc:picChg chg="add mod">
          <ac:chgData name="Stechschulte, Brock (stechsbj)" userId="c00bba8d-ab24-4df5-bfbd-860b179a23fd" providerId="ADAL" clId="{E2360249-FF09-434A-B94F-E396EA3873AB}" dt="2019-11-10T22:23:37.879" v="1958"/>
          <ac:picMkLst>
            <pc:docMk/>
            <pc:sldMk cId="1904373147" sldId="266"/>
            <ac:picMk id="6" creationId="{C61B85A1-774A-431A-9A4C-4EFDC1824A38}"/>
          </ac:picMkLst>
        </pc:picChg>
        <pc:cxnChg chg="add del">
          <ac:chgData name="Stechschulte, Brock (stechsbj)" userId="c00bba8d-ab24-4df5-bfbd-860b179a23fd" providerId="ADAL" clId="{E2360249-FF09-434A-B94F-E396EA3873AB}" dt="2019-11-10T21:55:27.784" v="1708" actId="26606"/>
          <ac:cxnSpMkLst>
            <pc:docMk/>
            <pc:sldMk cId="1904373147" sldId="266"/>
            <ac:cxnSpMk id="28" creationId="{FC18D930-0EEE-448F-ABF1-2AA3C83DA552}"/>
          </ac:cxnSpMkLst>
        </pc:cxnChg>
        <pc:cxnChg chg="add del">
          <ac:chgData name="Stechschulte, Brock (stechsbj)" userId="c00bba8d-ab24-4df5-bfbd-860b179a23fd" providerId="ADAL" clId="{E2360249-FF09-434A-B94F-E396EA3873AB}" dt="2019-11-10T21:55:49.652" v="1737" actId="26606"/>
          <ac:cxnSpMkLst>
            <pc:docMk/>
            <pc:sldMk cId="1904373147" sldId="266"/>
            <ac:cxnSpMk id="62" creationId="{FC18D930-0EEE-448F-ABF1-2AA3C83DA552}"/>
          </ac:cxnSpMkLst>
        </pc:cxnChg>
      </pc:sldChg>
      <pc:sldChg chg="addSp delSp modSp add mod setBg">
        <pc:chgData name="Stechschulte, Brock (stechsbj)" userId="c00bba8d-ab24-4df5-bfbd-860b179a23fd" providerId="ADAL" clId="{E2360249-FF09-434A-B94F-E396EA3873AB}" dt="2019-11-10T22:25:28.260" v="1961"/>
        <pc:sldMkLst>
          <pc:docMk/>
          <pc:sldMk cId="4096386024" sldId="267"/>
        </pc:sldMkLst>
        <pc:spChg chg="mod">
          <ac:chgData name="Stechschulte, Brock (stechsbj)" userId="c00bba8d-ab24-4df5-bfbd-860b179a23fd" providerId="ADAL" clId="{E2360249-FF09-434A-B94F-E396EA3873AB}" dt="2019-11-10T21:51:55.911" v="1685" actId="26606"/>
          <ac:spMkLst>
            <pc:docMk/>
            <pc:sldMk cId="4096386024" sldId="267"/>
            <ac:spMk id="2" creationId="{D0DF66C7-3913-4BD3-BFB6-A1B4397294A4}"/>
          </ac:spMkLst>
        </pc:spChg>
        <pc:spChg chg="add del mod">
          <ac:chgData name="Stechschulte, Brock (stechsbj)" userId="c00bba8d-ab24-4df5-bfbd-860b179a23fd" providerId="ADAL" clId="{E2360249-FF09-434A-B94F-E396EA3873AB}" dt="2019-11-10T21:51:55.911" v="1685" actId="26606"/>
          <ac:spMkLst>
            <pc:docMk/>
            <pc:sldMk cId="4096386024" sldId="267"/>
            <ac:spMk id="3" creationId="{B41B31D1-C150-401E-B6A5-1A56D26E6021}"/>
          </ac:spMkLst>
        </pc:spChg>
        <pc:spChg chg="add">
          <ac:chgData name="Stechschulte, Brock (stechsbj)" userId="c00bba8d-ab24-4df5-bfbd-860b179a23fd" providerId="ADAL" clId="{E2360249-FF09-434A-B94F-E396EA3873AB}" dt="2019-11-10T21:51:55.911" v="1685" actId="26606"/>
          <ac:spMkLst>
            <pc:docMk/>
            <pc:sldMk cId="4096386024" sldId="267"/>
            <ac:spMk id="10" creationId="{46C2E80F-49A6-4372-B103-219D417A55ED}"/>
          </ac:spMkLst>
        </pc:spChg>
        <pc:graphicFrameChg chg="add del">
          <ac:chgData name="Stechschulte, Brock (stechsbj)" userId="c00bba8d-ab24-4df5-bfbd-860b179a23fd" providerId="ADAL" clId="{E2360249-FF09-434A-B94F-E396EA3873AB}" dt="2019-11-10T21:51:55.891" v="1684" actId="26606"/>
          <ac:graphicFrameMkLst>
            <pc:docMk/>
            <pc:sldMk cId="4096386024" sldId="267"/>
            <ac:graphicFrameMk id="5" creationId="{497C4E3A-92BC-4A9D-ACAB-2377FD9F0679}"/>
          </ac:graphicFrameMkLst>
        </pc:graphicFrameChg>
        <pc:graphicFrameChg chg="add">
          <ac:chgData name="Stechschulte, Brock (stechsbj)" userId="c00bba8d-ab24-4df5-bfbd-860b179a23fd" providerId="ADAL" clId="{E2360249-FF09-434A-B94F-E396EA3873AB}" dt="2019-11-10T21:51:55.911" v="1685" actId="26606"/>
          <ac:graphicFrameMkLst>
            <pc:docMk/>
            <pc:sldMk cId="4096386024" sldId="267"/>
            <ac:graphicFrameMk id="7" creationId="{108D3C56-C85A-464A-BF14-1B19FD151193}"/>
          </ac:graphicFrameMkLst>
        </pc:graphicFrameChg>
        <pc:picChg chg="add del mod">
          <ac:chgData name="Stechschulte, Brock (stechsbj)" userId="c00bba8d-ab24-4df5-bfbd-860b179a23fd" providerId="ADAL" clId="{E2360249-FF09-434A-B94F-E396EA3873AB}" dt="2019-11-10T22:24:48.763" v="1960"/>
          <ac:picMkLst>
            <pc:docMk/>
            <pc:sldMk cId="4096386024" sldId="267"/>
            <ac:picMk id="4" creationId="{8B73476D-2F42-4E2C-A38C-9395F5BD5159}"/>
          </ac:picMkLst>
        </pc:picChg>
        <pc:picChg chg="add del mod">
          <ac:chgData name="Stechschulte, Brock (stechsbj)" userId="c00bba8d-ab24-4df5-bfbd-860b179a23fd" providerId="ADAL" clId="{E2360249-FF09-434A-B94F-E396EA3873AB}" dt="2019-11-10T22:25:28.260" v="1961"/>
          <ac:picMkLst>
            <pc:docMk/>
            <pc:sldMk cId="4096386024" sldId="267"/>
            <ac:picMk id="6" creationId="{B8D7B53B-9B78-4C33-92E5-AC3A46C51461}"/>
          </ac:picMkLst>
        </pc:picChg>
        <pc:picChg chg="add mod">
          <ac:chgData name="Stechschulte, Brock (stechsbj)" userId="c00bba8d-ab24-4df5-bfbd-860b179a23fd" providerId="ADAL" clId="{E2360249-FF09-434A-B94F-E396EA3873AB}" dt="2019-11-10T22:25:28.260" v="1961"/>
          <ac:picMkLst>
            <pc:docMk/>
            <pc:sldMk cId="4096386024" sldId="267"/>
            <ac:picMk id="8" creationId="{DA333B90-6B53-4FFF-AC8E-2717D90641EF}"/>
          </ac:picMkLst>
        </pc:pic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ata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_rels/data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svg"/><Relationship Id="rId1" Type="http://schemas.openxmlformats.org/officeDocument/2006/relationships/image" Target="../media/image21.png"/><Relationship Id="rId4" Type="http://schemas.openxmlformats.org/officeDocument/2006/relationships/image" Target="../media/image24.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_rels/drawing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svg"/><Relationship Id="rId1" Type="http://schemas.openxmlformats.org/officeDocument/2006/relationships/image" Target="../media/image21.png"/><Relationship Id="rId4" Type="http://schemas.openxmlformats.org/officeDocument/2006/relationships/image" Target="../media/image24.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D76753B-29F7-4DA3-8AE5-BF2804312BAA}" type="doc">
      <dgm:prSet loTypeId="urn:microsoft.com/office/officeart/2018/2/layout/IconCircleList" loCatId="icon" qsTypeId="urn:microsoft.com/office/officeart/2005/8/quickstyle/simple1" qsCatId="simple" csTypeId="urn:microsoft.com/office/officeart/2018/5/colors/Iconchunking_neutralbg_colorful1" csCatId="colorful" phldr="1"/>
      <dgm:spPr/>
      <dgm:t>
        <a:bodyPr/>
        <a:lstStyle/>
        <a:p>
          <a:endParaRPr lang="en-US"/>
        </a:p>
      </dgm:t>
    </dgm:pt>
    <dgm:pt modelId="{2863A5ED-AD2B-4CFB-AD4A-0D866270B7D6}">
      <dgm:prSet/>
      <dgm:spPr/>
      <dgm:t>
        <a:bodyPr/>
        <a:lstStyle/>
        <a:p>
          <a:r>
            <a:rPr lang="en-US"/>
            <a:t>As a person in need of assistance, I want a robot that can deliver me medicine so that I don't miss taking my medications.</a:t>
          </a:r>
        </a:p>
      </dgm:t>
    </dgm:pt>
    <dgm:pt modelId="{5813D1E1-8C6A-4FE0-8285-703F817EDE82}" type="parTrans" cxnId="{D8E22A43-87B2-4E91-9C74-B34E67A332D9}">
      <dgm:prSet/>
      <dgm:spPr/>
      <dgm:t>
        <a:bodyPr/>
        <a:lstStyle/>
        <a:p>
          <a:endParaRPr lang="en-US"/>
        </a:p>
      </dgm:t>
    </dgm:pt>
    <dgm:pt modelId="{6C77C1C7-36A6-4483-814E-4B178BA5015F}" type="sibTrans" cxnId="{D8E22A43-87B2-4E91-9C74-B34E67A332D9}">
      <dgm:prSet/>
      <dgm:spPr/>
      <dgm:t>
        <a:bodyPr/>
        <a:lstStyle/>
        <a:p>
          <a:endParaRPr lang="en-US"/>
        </a:p>
      </dgm:t>
    </dgm:pt>
    <dgm:pt modelId="{8584A6C1-ACD0-404F-939E-865ACC677E68}">
      <dgm:prSet/>
      <dgm:spPr/>
      <dgm:t>
        <a:bodyPr/>
        <a:lstStyle/>
        <a:p>
          <a:r>
            <a:rPr lang="en-US"/>
            <a:t>As a person in need of assistance, I want to be able to set medicine delivery times so that I get my medications when I need them.</a:t>
          </a:r>
        </a:p>
      </dgm:t>
    </dgm:pt>
    <dgm:pt modelId="{DEF9CA32-6B50-40E8-B961-488D04DFADF1}" type="parTrans" cxnId="{A8B99655-3A67-4E7F-A1BA-8273212D7D30}">
      <dgm:prSet/>
      <dgm:spPr/>
      <dgm:t>
        <a:bodyPr/>
        <a:lstStyle/>
        <a:p>
          <a:endParaRPr lang="en-US"/>
        </a:p>
      </dgm:t>
    </dgm:pt>
    <dgm:pt modelId="{C76920DC-0D44-4095-A348-1DDE835981A5}" type="sibTrans" cxnId="{A8B99655-3A67-4E7F-A1BA-8273212D7D30}">
      <dgm:prSet/>
      <dgm:spPr/>
      <dgm:t>
        <a:bodyPr/>
        <a:lstStyle/>
        <a:p>
          <a:endParaRPr lang="en-US"/>
        </a:p>
      </dgm:t>
    </dgm:pt>
    <dgm:pt modelId="{A84BD6EE-9BD7-4909-9F7E-C94DF65D1F70}">
      <dgm:prSet/>
      <dgm:spPr/>
      <dgm:t>
        <a:bodyPr/>
        <a:lstStyle/>
        <a:p>
          <a:r>
            <a:rPr lang="en-US"/>
            <a:t>As a person in need of assistance, I want to be able to press a button to bring the robot to me so that I can take life saving medications in the case of an emergency.</a:t>
          </a:r>
        </a:p>
      </dgm:t>
    </dgm:pt>
    <dgm:pt modelId="{ABCBED1C-70D8-462E-A9D5-5AA7B3158DAC}" type="parTrans" cxnId="{78EE2A55-D957-4C91-BB29-DACCCFA09F6C}">
      <dgm:prSet/>
      <dgm:spPr/>
      <dgm:t>
        <a:bodyPr/>
        <a:lstStyle/>
        <a:p>
          <a:endParaRPr lang="en-US"/>
        </a:p>
      </dgm:t>
    </dgm:pt>
    <dgm:pt modelId="{5C68D441-0108-4CCB-805A-48C767B76C67}" type="sibTrans" cxnId="{78EE2A55-D957-4C91-BB29-DACCCFA09F6C}">
      <dgm:prSet/>
      <dgm:spPr/>
      <dgm:t>
        <a:bodyPr/>
        <a:lstStyle/>
        <a:p>
          <a:endParaRPr lang="en-US"/>
        </a:p>
      </dgm:t>
    </dgm:pt>
    <dgm:pt modelId="{76420F05-3772-45EE-827A-F40BBA18A62C}">
      <dgm:prSet/>
      <dgm:spPr/>
      <dgm:t>
        <a:bodyPr/>
        <a:lstStyle/>
        <a:p>
          <a:r>
            <a:rPr lang="en-US"/>
            <a:t>As a person in need of assistance, I want a web application so that I can configure medicine delivery and call the robot when needed.</a:t>
          </a:r>
        </a:p>
      </dgm:t>
    </dgm:pt>
    <dgm:pt modelId="{3D705966-EC14-4149-9ECC-16BD3401F44B}" type="parTrans" cxnId="{E36A0BDE-BEFD-4C27-913B-F0980C8ECF62}">
      <dgm:prSet/>
      <dgm:spPr/>
      <dgm:t>
        <a:bodyPr/>
        <a:lstStyle/>
        <a:p>
          <a:endParaRPr lang="en-US"/>
        </a:p>
      </dgm:t>
    </dgm:pt>
    <dgm:pt modelId="{1658D4A0-19CF-480C-9EDD-FD71DEB22B67}" type="sibTrans" cxnId="{E36A0BDE-BEFD-4C27-913B-F0980C8ECF62}">
      <dgm:prSet/>
      <dgm:spPr/>
      <dgm:t>
        <a:bodyPr/>
        <a:lstStyle/>
        <a:p>
          <a:endParaRPr lang="en-US"/>
        </a:p>
      </dgm:t>
    </dgm:pt>
    <dgm:pt modelId="{2AA3DA1B-F8B2-48A2-817A-27449B4EEBDD}" type="pres">
      <dgm:prSet presAssocID="{ED76753B-29F7-4DA3-8AE5-BF2804312BAA}" presName="root" presStyleCnt="0">
        <dgm:presLayoutVars>
          <dgm:dir/>
          <dgm:resizeHandles val="exact"/>
        </dgm:presLayoutVars>
      </dgm:prSet>
      <dgm:spPr/>
    </dgm:pt>
    <dgm:pt modelId="{9F7803FA-5477-4410-8AC8-6F920EA334E4}" type="pres">
      <dgm:prSet presAssocID="{ED76753B-29F7-4DA3-8AE5-BF2804312BAA}" presName="container" presStyleCnt="0">
        <dgm:presLayoutVars>
          <dgm:dir/>
          <dgm:resizeHandles val="exact"/>
        </dgm:presLayoutVars>
      </dgm:prSet>
      <dgm:spPr/>
    </dgm:pt>
    <dgm:pt modelId="{C88E336A-88A6-475B-B753-C4CCE978D167}" type="pres">
      <dgm:prSet presAssocID="{2863A5ED-AD2B-4CFB-AD4A-0D866270B7D6}" presName="compNode" presStyleCnt="0"/>
      <dgm:spPr/>
    </dgm:pt>
    <dgm:pt modelId="{ECC79D29-48EF-49AE-93FC-7399C2E01121}" type="pres">
      <dgm:prSet presAssocID="{2863A5ED-AD2B-4CFB-AD4A-0D866270B7D6}" presName="iconBgRect" presStyleLbl="bgShp" presStyleIdx="0" presStyleCnt="4"/>
      <dgm:spPr/>
    </dgm:pt>
    <dgm:pt modelId="{0FDD02CC-1ED6-4A6C-9AB5-38B9158EE9E0}" type="pres">
      <dgm:prSet presAssocID="{2863A5ED-AD2B-4CFB-AD4A-0D866270B7D6}"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octor"/>
        </a:ext>
      </dgm:extLst>
    </dgm:pt>
    <dgm:pt modelId="{D20086D8-D460-4F4E-A5C9-20381F717495}" type="pres">
      <dgm:prSet presAssocID="{2863A5ED-AD2B-4CFB-AD4A-0D866270B7D6}" presName="spaceRect" presStyleCnt="0"/>
      <dgm:spPr/>
    </dgm:pt>
    <dgm:pt modelId="{5326964D-2E13-4426-8CE1-0E75C200F3DA}" type="pres">
      <dgm:prSet presAssocID="{2863A5ED-AD2B-4CFB-AD4A-0D866270B7D6}" presName="textRect" presStyleLbl="revTx" presStyleIdx="0" presStyleCnt="4">
        <dgm:presLayoutVars>
          <dgm:chMax val="1"/>
          <dgm:chPref val="1"/>
        </dgm:presLayoutVars>
      </dgm:prSet>
      <dgm:spPr/>
    </dgm:pt>
    <dgm:pt modelId="{5F6115C3-ECA7-48AA-8A01-CEB2B9E0D37F}" type="pres">
      <dgm:prSet presAssocID="{6C77C1C7-36A6-4483-814E-4B178BA5015F}" presName="sibTrans" presStyleLbl="sibTrans2D1" presStyleIdx="0" presStyleCnt="0"/>
      <dgm:spPr/>
    </dgm:pt>
    <dgm:pt modelId="{A2E748B5-B948-44A4-9D19-B13F57358861}" type="pres">
      <dgm:prSet presAssocID="{8584A6C1-ACD0-404F-939E-865ACC677E68}" presName="compNode" presStyleCnt="0"/>
      <dgm:spPr/>
    </dgm:pt>
    <dgm:pt modelId="{632E1EC9-9D14-4E97-937B-2878766E5D9D}" type="pres">
      <dgm:prSet presAssocID="{8584A6C1-ACD0-404F-939E-865ACC677E68}" presName="iconBgRect" presStyleLbl="bgShp" presStyleIdx="1" presStyleCnt="4"/>
      <dgm:spPr/>
    </dgm:pt>
    <dgm:pt modelId="{6496CFAE-6338-42D5-BCDE-C8F41901D48D}" type="pres">
      <dgm:prSet presAssocID="{8584A6C1-ACD0-404F-939E-865ACC677E68}"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edicine"/>
        </a:ext>
      </dgm:extLst>
    </dgm:pt>
    <dgm:pt modelId="{EFDD2EA8-9E70-436B-A17D-0787F3B4D2FB}" type="pres">
      <dgm:prSet presAssocID="{8584A6C1-ACD0-404F-939E-865ACC677E68}" presName="spaceRect" presStyleCnt="0"/>
      <dgm:spPr/>
    </dgm:pt>
    <dgm:pt modelId="{461E151E-8E0D-45D7-8246-4C1018B24C7A}" type="pres">
      <dgm:prSet presAssocID="{8584A6C1-ACD0-404F-939E-865ACC677E68}" presName="textRect" presStyleLbl="revTx" presStyleIdx="1" presStyleCnt="4">
        <dgm:presLayoutVars>
          <dgm:chMax val="1"/>
          <dgm:chPref val="1"/>
        </dgm:presLayoutVars>
      </dgm:prSet>
      <dgm:spPr/>
    </dgm:pt>
    <dgm:pt modelId="{9F7DA680-3B1F-4758-B77E-291B5D54FCB4}" type="pres">
      <dgm:prSet presAssocID="{C76920DC-0D44-4095-A348-1DDE835981A5}" presName="sibTrans" presStyleLbl="sibTrans2D1" presStyleIdx="0" presStyleCnt="0"/>
      <dgm:spPr/>
    </dgm:pt>
    <dgm:pt modelId="{149203BF-019B-4E94-A18B-CD5186DF7B10}" type="pres">
      <dgm:prSet presAssocID="{A84BD6EE-9BD7-4909-9F7E-C94DF65D1F70}" presName="compNode" presStyleCnt="0"/>
      <dgm:spPr/>
    </dgm:pt>
    <dgm:pt modelId="{9A7414C7-DC88-429D-9AD0-BAC64BBEDC79}" type="pres">
      <dgm:prSet presAssocID="{A84BD6EE-9BD7-4909-9F7E-C94DF65D1F70}" presName="iconBgRect" presStyleLbl="bgShp" presStyleIdx="2" presStyleCnt="4"/>
      <dgm:spPr/>
    </dgm:pt>
    <dgm:pt modelId="{3C30EB87-D8A2-49DD-93F5-750D30B3286B}" type="pres">
      <dgm:prSet presAssocID="{A84BD6EE-9BD7-4909-9F7E-C94DF65D1F70}"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Ambulance"/>
        </a:ext>
      </dgm:extLst>
    </dgm:pt>
    <dgm:pt modelId="{E671F3C3-F74D-47E2-8FE0-3F427A7C05A5}" type="pres">
      <dgm:prSet presAssocID="{A84BD6EE-9BD7-4909-9F7E-C94DF65D1F70}" presName="spaceRect" presStyleCnt="0"/>
      <dgm:spPr/>
    </dgm:pt>
    <dgm:pt modelId="{6DE418B5-A956-4363-A486-075AAE6B66FD}" type="pres">
      <dgm:prSet presAssocID="{A84BD6EE-9BD7-4909-9F7E-C94DF65D1F70}" presName="textRect" presStyleLbl="revTx" presStyleIdx="2" presStyleCnt="4">
        <dgm:presLayoutVars>
          <dgm:chMax val="1"/>
          <dgm:chPref val="1"/>
        </dgm:presLayoutVars>
      </dgm:prSet>
      <dgm:spPr/>
    </dgm:pt>
    <dgm:pt modelId="{08196EE7-A02F-43F0-AC76-F368CDAC4B1F}" type="pres">
      <dgm:prSet presAssocID="{5C68D441-0108-4CCB-805A-48C767B76C67}" presName="sibTrans" presStyleLbl="sibTrans2D1" presStyleIdx="0" presStyleCnt="0"/>
      <dgm:spPr/>
    </dgm:pt>
    <dgm:pt modelId="{9C5193A2-3DF4-487D-884A-857850E61810}" type="pres">
      <dgm:prSet presAssocID="{76420F05-3772-45EE-827A-F40BBA18A62C}" presName="compNode" presStyleCnt="0"/>
      <dgm:spPr/>
    </dgm:pt>
    <dgm:pt modelId="{6D353B2C-2A09-4B7E-8E8B-598729CD46D6}" type="pres">
      <dgm:prSet presAssocID="{76420F05-3772-45EE-827A-F40BBA18A62C}" presName="iconBgRect" presStyleLbl="bgShp" presStyleIdx="3" presStyleCnt="4"/>
      <dgm:spPr/>
    </dgm:pt>
    <dgm:pt modelId="{D1E78740-F08B-4AA9-8843-1F62BE9B1643}" type="pres">
      <dgm:prSet presAssocID="{76420F05-3772-45EE-827A-F40BBA18A62C}"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Welder"/>
        </a:ext>
      </dgm:extLst>
    </dgm:pt>
    <dgm:pt modelId="{5E25EB07-C078-47B1-92DE-49F7E3B870B4}" type="pres">
      <dgm:prSet presAssocID="{76420F05-3772-45EE-827A-F40BBA18A62C}" presName="spaceRect" presStyleCnt="0"/>
      <dgm:spPr/>
    </dgm:pt>
    <dgm:pt modelId="{065BA6FA-5EAD-4DE2-B829-0C8A84853C17}" type="pres">
      <dgm:prSet presAssocID="{76420F05-3772-45EE-827A-F40BBA18A62C}" presName="textRect" presStyleLbl="revTx" presStyleIdx="3" presStyleCnt="4">
        <dgm:presLayoutVars>
          <dgm:chMax val="1"/>
          <dgm:chPref val="1"/>
        </dgm:presLayoutVars>
      </dgm:prSet>
      <dgm:spPr/>
    </dgm:pt>
  </dgm:ptLst>
  <dgm:cxnLst>
    <dgm:cxn modelId="{39091E27-C6B8-46E3-B05C-4FD421917432}" type="presOf" srcId="{6C77C1C7-36A6-4483-814E-4B178BA5015F}" destId="{5F6115C3-ECA7-48AA-8A01-CEB2B9E0D37F}" srcOrd="0" destOrd="0" presId="urn:microsoft.com/office/officeart/2018/2/layout/IconCircleList"/>
    <dgm:cxn modelId="{D75E625E-1C33-41C4-B980-5C80CEF69E54}" type="presOf" srcId="{8584A6C1-ACD0-404F-939E-865ACC677E68}" destId="{461E151E-8E0D-45D7-8246-4C1018B24C7A}" srcOrd="0" destOrd="0" presId="urn:microsoft.com/office/officeart/2018/2/layout/IconCircleList"/>
    <dgm:cxn modelId="{D8E22A43-87B2-4E91-9C74-B34E67A332D9}" srcId="{ED76753B-29F7-4DA3-8AE5-BF2804312BAA}" destId="{2863A5ED-AD2B-4CFB-AD4A-0D866270B7D6}" srcOrd="0" destOrd="0" parTransId="{5813D1E1-8C6A-4FE0-8285-703F817EDE82}" sibTransId="{6C77C1C7-36A6-4483-814E-4B178BA5015F}"/>
    <dgm:cxn modelId="{4B834153-295F-4429-8EAB-1018360C6C2D}" type="presOf" srcId="{5C68D441-0108-4CCB-805A-48C767B76C67}" destId="{08196EE7-A02F-43F0-AC76-F368CDAC4B1F}" srcOrd="0" destOrd="0" presId="urn:microsoft.com/office/officeart/2018/2/layout/IconCircleList"/>
    <dgm:cxn modelId="{8B458E54-C622-4CED-BA21-393B6C2A20B5}" type="presOf" srcId="{ED76753B-29F7-4DA3-8AE5-BF2804312BAA}" destId="{2AA3DA1B-F8B2-48A2-817A-27449B4EEBDD}" srcOrd="0" destOrd="0" presId="urn:microsoft.com/office/officeart/2018/2/layout/IconCircleList"/>
    <dgm:cxn modelId="{78EE2A55-D957-4C91-BB29-DACCCFA09F6C}" srcId="{ED76753B-29F7-4DA3-8AE5-BF2804312BAA}" destId="{A84BD6EE-9BD7-4909-9F7E-C94DF65D1F70}" srcOrd="2" destOrd="0" parTransId="{ABCBED1C-70D8-462E-A9D5-5AA7B3158DAC}" sibTransId="{5C68D441-0108-4CCB-805A-48C767B76C67}"/>
    <dgm:cxn modelId="{A8B99655-3A67-4E7F-A1BA-8273212D7D30}" srcId="{ED76753B-29F7-4DA3-8AE5-BF2804312BAA}" destId="{8584A6C1-ACD0-404F-939E-865ACC677E68}" srcOrd="1" destOrd="0" parTransId="{DEF9CA32-6B50-40E8-B961-488D04DFADF1}" sibTransId="{C76920DC-0D44-4095-A348-1DDE835981A5}"/>
    <dgm:cxn modelId="{27848D83-28D2-45BE-B95C-063F5A3B38D5}" type="presOf" srcId="{76420F05-3772-45EE-827A-F40BBA18A62C}" destId="{065BA6FA-5EAD-4DE2-B829-0C8A84853C17}" srcOrd="0" destOrd="0" presId="urn:microsoft.com/office/officeart/2018/2/layout/IconCircleList"/>
    <dgm:cxn modelId="{8E892389-6C6A-496C-8F16-53683C8E5C74}" type="presOf" srcId="{2863A5ED-AD2B-4CFB-AD4A-0D866270B7D6}" destId="{5326964D-2E13-4426-8CE1-0E75C200F3DA}" srcOrd="0" destOrd="0" presId="urn:microsoft.com/office/officeart/2018/2/layout/IconCircleList"/>
    <dgm:cxn modelId="{919C30B8-C455-4B9F-8D9C-2A9A2AD4EE49}" type="presOf" srcId="{C76920DC-0D44-4095-A348-1DDE835981A5}" destId="{9F7DA680-3B1F-4758-B77E-291B5D54FCB4}" srcOrd="0" destOrd="0" presId="urn:microsoft.com/office/officeart/2018/2/layout/IconCircleList"/>
    <dgm:cxn modelId="{E36A0BDE-BEFD-4C27-913B-F0980C8ECF62}" srcId="{ED76753B-29F7-4DA3-8AE5-BF2804312BAA}" destId="{76420F05-3772-45EE-827A-F40BBA18A62C}" srcOrd="3" destOrd="0" parTransId="{3D705966-EC14-4149-9ECC-16BD3401F44B}" sibTransId="{1658D4A0-19CF-480C-9EDD-FD71DEB22B67}"/>
    <dgm:cxn modelId="{9D432AE3-1883-4DE6-AA47-F1BBE411EBDE}" type="presOf" srcId="{A84BD6EE-9BD7-4909-9F7E-C94DF65D1F70}" destId="{6DE418B5-A956-4363-A486-075AAE6B66FD}" srcOrd="0" destOrd="0" presId="urn:microsoft.com/office/officeart/2018/2/layout/IconCircleList"/>
    <dgm:cxn modelId="{1E821721-D885-405B-87B3-3C1E6F4980A8}" type="presParOf" srcId="{2AA3DA1B-F8B2-48A2-817A-27449B4EEBDD}" destId="{9F7803FA-5477-4410-8AC8-6F920EA334E4}" srcOrd="0" destOrd="0" presId="urn:microsoft.com/office/officeart/2018/2/layout/IconCircleList"/>
    <dgm:cxn modelId="{85EEC1A2-07C2-448B-B890-64998EA961E9}" type="presParOf" srcId="{9F7803FA-5477-4410-8AC8-6F920EA334E4}" destId="{C88E336A-88A6-475B-B753-C4CCE978D167}" srcOrd="0" destOrd="0" presId="urn:microsoft.com/office/officeart/2018/2/layout/IconCircleList"/>
    <dgm:cxn modelId="{2A57E9FD-B705-4154-B768-0F56AF740982}" type="presParOf" srcId="{C88E336A-88A6-475B-B753-C4CCE978D167}" destId="{ECC79D29-48EF-49AE-93FC-7399C2E01121}" srcOrd="0" destOrd="0" presId="urn:microsoft.com/office/officeart/2018/2/layout/IconCircleList"/>
    <dgm:cxn modelId="{388699EB-EC68-4B81-8BAE-DCB071C93F8C}" type="presParOf" srcId="{C88E336A-88A6-475B-B753-C4CCE978D167}" destId="{0FDD02CC-1ED6-4A6C-9AB5-38B9158EE9E0}" srcOrd="1" destOrd="0" presId="urn:microsoft.com/office/officeart/2018/2/layout/IconCircleList"/>
    <dgm:cxn modelId="{81451B98-B15D-46D7-97AA-F4944403A7A4}" type="presParOf" srcId="{C88E336A-88A6-475B-B753-C4CCE978D167}" destId="{D20086D8-D460-4F4E-A5C9-20381F717495}" srcOrd="2" destOrd="0" presId="urn:microsoft.com/office/officeart/2018/2/layout/IconCircleList"/>
    <dgm:cxn modelId="{DEFB2F40-42FA-4E05-8981-91239048C9EF}" type="presParOf" srcId="{C88E336A-88A6-475B-B753-C4CCE978D167}" destId="{5326964D-2E13-4426-8CE1-0E75C200F3DA}" srcOrd="3" destOrd="0" presId="urn:microsoft.com/office/officeart/2018/2/layout/IconCircleList"/>
    <dgm:cxn modelId="{3F5D0B01-AFD5-4AC3-8FC0-2BCE53EF87D2}" type="presParOf" srcId="{9F7803FA-5477-4410-8AC8-6F920EA334E4}" destId="{5F6115C3-ECA7-48AA-8A01-CEB2B9E0D37F}" srcOrd="1" destOrd="0" presId="urn:microsoft.com/office/officeart/2018/2/layout/IconCircleList"/>
    <dgm:cxn modelId="{8A70B607-68EE-4F58-9F5C-D4D0A611526E}" type="presParOf" srcId="{9F7803FA-5477-4410-8AC8-6F920EA334E4}" destId="{A2E748B5-B948-44A4-9D19-B13F57358861}" srcOrd="2" destOrd="0" presId="urn:microsoft.com/office/officeart/2018/2/layout/IconCircleList"/>
    <dgm:cxn modelId="{DB802FA7-1175-47C5-8957-6D7C4B0D0BE2}" type="presParOf" srcId="{A2E748B5-B948-44A4-9D19-B13F57358861}" destId="{632E1EC9-9D14-4E97-937B-2878766E5D9D}" srcOrd="0" destOrd="0" presId="urn:microsoft.com/office/officeart/2018/2/layout/IconCircleList"/>
    <dgm:cxn modelId="{7D14C805-54EF-4F08-887E-8EB46154641B}" type="presParOf" srcId="{A2E748B5-B948-44A4-9D19-B13F57358861}" destId="{6496CFAE-6338-42D5-BCDE-C8F41901D48D}" srcOrd="1" destOrd="0" presId="urn:microsoft.com/office/officeart/2018/2/layout/IconCircleList"/>
    <dgm:cxn modelId="{DCDBBB91-E0ED-4DFD-B726-082D6519F562}" type="presParOf" srcId="{A2E748B5-B948-44A4-9D19-B13F57358861}" destId="{EFDD2EA8-9E70-436B-A17D-0787F3B4D2FB}" srcOrd="2" destOrd="0" presId="urn:microsoft.com/office/officeart/2018/2/layout/IconCircleList"/>
    <dgm:cxn modelId="{67834DD9-D296-4249-8345-8D1F9D7A4204}" type="presParOf" srcId="{A2E748B5-B948-44A4-9D19-B13F57358861}" destId="{461E151E-8E0D-45D7-8246-4C1018B24C7A}" srcOrd="3" destOrd="0" presId="urn:microsoft.com/office/officeart/2018/2/layout/IconCircleList"/>
    <dgm:cxn modelId="{E1E217FE-2B99-4636-A1BA-5448D932854B}" type="presParOf" srcId="{9F7803FA-5477-4410-8AC8-6F920EA334E4}" destId="{9F7DA680-3B1F-4758-B77E-291B5D54FCB4}" srcOrd="3" destOrd="0" presId="urn:microsoft.com/office/officeart/2018/2/layout/IconCircleList"/>
    <dgm:cxn modelId="{51EB5E27-0199-4837-A59E-BB6E3DD82572}" type="presParOf" srcId="{9F7803FA-5477-4410-8AC8-6F920EA334E4}" destId="{149203BF-019B-4E94-A18B-CD5186DF7B10}" srcOrd="4" destOrd="0" presId="urn:microsoft.com/office/officeart/2018/2/layout/IconCircleList"/>
    <dgm:cxn modelId="{0F5DA843-126C-49E8-9A86-2FDDEA8181B8}" type="presParOf" srcId="{149203BF-019B-4E94-A18B-CD5186DF7B10}" destId="{9A7414C7-DC88-429D-9AD0-BAC64BBEDC79}" srcOrd="0" destOrd="0" presId="urn:microsoft.com/office/officeart/2018/2/layout/IconCircleList"/>
    <dgm:cxn modelId="{A5F96632-211E-4EDB-BB96-1AD4A15F962A}" type="presParOf" srcId="{149203BF-019B-4E94-A18B-CD5186DF7B10}" destId="{3C30EB87-D8A2-49DD-93F5-750D30B3286B}" srcOrd="1" destOrd="0" presId="urn:microsoft.com/office/officeart/2018/2/layout/IconCircleList"/>
    <dgm:cxn modelId="{B5331A3F-B219-4154-AE10-092FE269FFE3}" type="presParOf" srcId="{149203BF-019B-4E94-A18B-CD5186DF7B10}" destId="{E671F3C3-F74D-47E2-8FE0-3F427A7C05A5}" srcOrd="2" destOrd="0" presId="urn:microsoft.com/office/officeart/2018/2/layout/IconCircleList"/>
    <dgm:cxn modelId="{DE922707-485D-4537-A742-E196A705B509}" type="presParOf" srcId="{149203BF-019B-4E94-A18B-CD5186DF7B10}" destId="{6DE418B5-A956-4363-A486-075AAE6B66FD}" srcOrd="3" destOrd="0" presId="urn:microsoft.com/office/officeart/2018/2/layout/IconCircleList"/>
    <dgm:cxn modelId="{26B8ADBB-6792-4B57-AC9F-35AFFEA29D59}" type="presParOf" srcId="{9F7803FA-5477-4410-8AC8-6F920EA334E4}" destId="{08196EE7-A02F-43F0-AC76-F368CDAC4B1F}" srcOrd="5" destOrd="0" presId="urn:microsoft.com/office/officeart/2018/2/layout/IconCircleList"/>
    <dgm:cxn modelId="{FE0B7FBC-1BA7-4EA0-B390-2EC53289D79F}" type="presParOf" srcId="{9F7803FA-5477-4410-8AC8-6F920EA334E4}" destId="{9C5193A2-3DF4-487D-884A-857850E61810}" srcOrd="6" destOrd="0" presId="urn:microsoft.com/office/officeart/2018/2/layout/IconCircleList"/>
    <dgm:cxn modelId="{F333EF9A-207B-4626-A5A2-D07DEA4473F6}" type="presParOf" srcId="{9C5193A2-3DF4-487D-884A-857850E61810}" destId="{6D353B2C-2A09-4B7E-8E8B-598729CD46D6}" srcOrd="0" destOrd="0" presId="urn:microsoft.com/office/officeart/2018/2/layout/IconCircleList"/>
    <dgm:cxn modelId="{9B1C0DEE-6364-4F4C-A859-CEEBF3EEB4D1}" type="presParOf" srcId="{9C5193A2-3DF4-487D-884A-857850E61810}" destId="{D1E78740-F08B-4AA9-8843-1F62BE9B1643}" srcOrd="1" destOrd="0" presId="urn:microsoft.com/office/officeart/2018/2/layout/IconCircleList"/>
    <dgm:cxn modelId="{C0E09DD5-7A02-4446-8317-E881D96C1018}" type="presParOf" srcId="{9C5193A2-3DF4-487D-884A-857850E61810}" destId="{5E25EB07-C078-47B1-92DE-49F7E3B870B4}" srcOrd="2" destOrd="0" presId="urn:microsoft.com/office/officeart/2018/2/layout/IconCircleList"/>
    <dgm:cxn modelId="{486FE7A0-B4FF-4F76-94CA-2E65FC145646}" type="presParOf" srcId="{9C5193A2-3DF4-487D-884A-857850E61810}" destId="{065BA6FA-5EAD-4DE2-B829-0C8A84853C17}" srcOrd="3" destOrd="0" presId="urn:microsoft.com/office/officeart/2018/2/layout/IconCircle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C060734-BF57-4421-8DE1-A3C43C47E876}" type="doc">
      <dgm:prSet loTypeId="urn:microsoft.com/office/officeart/2018/5/layout/Centered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0923CEA7-DE64-44FC-8EFD-67A6CE69C501}">
      <dgm:prSet/>
      <dgm:spPr/>
      <dgm:t>
        <a:bodyPr/>
        <a:lstStyle/>
        <a:p>
          <a:pPr>
            <a:defRPr b="1"/>
          </a:pPr>
          <a:r>
            <a:rPr lang="en-US"/>
            <a:t>Security</a:t>
          </a:r>
        </a:p>
      </dgm:t>
    </dgm:pt>
    <dgm:pt modelId="{D1591B15-4184-4AF1-9F99-BAFEF431C0F6}" type="parTrans" cxnId="{F8AC64F7-7991-4303-A088-216174A9D75B}">
      <dgm:prSet/>
      <dgm:spPr/>
      <dgm:t>
        <a:bodyPr/>
        <a:lstStyle/>
        <a:p>
          <a:endParaRPr lang="en-US"/>
        </a:p>
      </dgm:t>
    </dgm:pt>
    <dgm:pt modelId="{C37F1FFA-1065-4E5B-AFDB-63C33730E54A}" type="sibTrans" cxnId="{F8AC64F7-7991-4303-A088-216174A9D75B}">
      <dgm:prSet/>
      <dgm:spPr/>
      <dgm:t>
        <a:bodyPr/>
        <a:lstStyle/>
        <a:p>
          <a:endParaRPr lang="en-US"/>
        </a:p>
      </dgm:t>
    </dgm:pt>
    <dgm:pt modelId="{0DF5C86F-F117-487C-BE32-A07F24A9C4E2}">
      <dgm:prSet/>
      <dgm:spPr/>
      <dgm:t>
        <a:bodyPr/>
        <a:lstStyle/>
        <a:p>
          <a:r>
            <a:rPr lang="en-US"/>
            <a:t>Outside user attempts to control robot</a:t>
          </a:r>
        </a:p>
      </dgm:t>
    </dgm:pt>
    <dgm:pt modelId="{2CBC99F8-CE00-4D7C-BAF8-2F5D60CE27D2}" type="parTrans" cxnId="{152529C4-D95E-44B0-9863-E034A82B68BD}">
      <dgm:prSet/>
      <dgm:spPr/>
      <dgm:t>
        <a:bodyPr/>
        <a:lstStyle/>
        <a:p>
          <a:endParaRPr lang="en-US"/>
        </a:p>
      </dgm:t>
    </dgm:pt>
    <dgm:pt modelId="{48B21A42-87FE-481E-9715-830887F8E5BD}" type="sibTrans" cxnId="{152529C4-D95E-44B0-9863-E034A82B68BD}">
      <dgm:prSet/>
      <dgm:spPr/>
      <dgm:t>
        <a:bodyPr/>
        <a:lstStyle/>
        <a:p>
          <a:endParaRPr lang="en-US"/>
        </a:p>
      </dgm:t>
    </dgm:pt>
    <dgm:pt modelId="{A3A18047-411F-4CA5-8851-EA5099EF8518}">
      <dgm:prSet/>
      <dgm:spPr/>
      <dgm:t>
        <a:bodyPr/>
        <a:lstStyle/>
        <a:p>
          <a:pPr>
            <a:defRPr b="1"/>
          </a:pPr>
          <a:r>
            <a:rPr lang="en-US"/>
            <a:t>Economic</a:t>
          </a:r>
        </a:p>
      </dgm:t>
    </dgm:pt>
    <dgm:pt modelId="{7A2285F4-3C5F-4140-ABA5-920A9E233C00}" type="parTrans" cxnId="{865CD9A7-5999-4A79-A657-F498555C57AC}">
      <dgm:prSet/>
      <dgm:spPr/>
      <dgm:t>
        <a:bodyPr/>
        <a:lstStyle/>
        <a:p>
          <a:endParaRPr lang="en-US"/>
        </a:p>
      </dgm:t>
    </dgm:pt>
    <dgm:pt modelId="{DDBFBD43-27FF-4889-9EB5-9F0EEE013B27}" type="sibTrans" cxnId="{865CD9A7-5999-4A79-A657-F498555C57AC}">
      <dgm:prSet/>
      <dgm:spPr/>
      <dgm:t>
        <a:bodyPr/>
        <a:lstStyle/>
        <a:p>
          <a:endParaRPr lang="en-US"/>
        </a:p>
      </dgm:t>
    </dgm:pt>
    <dgm:pt modelId="{BF717FC1-5337-4C01-99F5-1291F8AB1488}">
      <dgm:prSet/>
      <dgm:spPr/>
      <dgm:t>
        <a:bodyPr/>
        <a:lstStyle/>
        <a:p>
          <a:r>
            <a:rPr lang="en-US"/>
            <a:t>Automated robots like Roomba can be over $1,000.00</a:t>
          </a:r>
        </a:p>
      </dgm:t>
    </dgm:pt>
    <dgm:pt modelId="{1ACC98B2-84F7-4AF0-8852-B7AB3A1E4830}" type="parTrans" cxnId="{E498C895-EF4D-4CE1-9AEA-9677B010A4B9}">
      <dgm:prSet/>
      <dgm:spPr/>
      <dgm:t>
        <a:bodyPr/>
        <a:lstStyle/>
        <a:p>
          <a:endParaRPr lang="en-US"/>
        </a:p>
      </dgm:t>
    </dgm:pt>
    <dgm:pt modelId="{A9340920-7B90-49F3-944B-529552653791}" type="sibTrans" cxnId="{E498C895-EF4D-4CE1-9AEA-9677B010A4B9}">
      <dgm:prSet/>
      <dgm:spPr/>
      <dgm:t>
        <a:bodyPr/>
        <a:lstStyle/>
        <a:p>
          <a:endParaRPr lang="en-US"/>
        </a:p>
      </dgm:t>
    </dgm:pt>
    <dgm:pt modelId="{6770903C-B260-4588-8DBA-8BE91A7BFC5D}">
      <dgm:prSet/>
      <dgm:spPr/>
      <dgm:t>
        <a:bodyPr/>
        <a:lstStyle/>
        <a:p>
          <a:pPr>
            <a:defRPr b="1"/>
          </a:pPr>
          <a:r>
            <a:rPr lang="en-US"/>
            <a:t>Environmental</a:t>
          </a:r>
        </a:p>
      </dgm:t>
    </dgm:pt>
    <dgm:pt modelId="{03EB71B0-5C6C-4AC5-B2E8-630808C5D33A}" type="parTrans" cxnId="{E3DA5CDA-F39C-4A8E-9EE9-09EC92D34C03}">
      <dgm:prSet/>
      <dgm:spPr/>
      <dgm:t>
        <a:bodyPr/>
        <a:lstStyle/>
        <a:p>
          <a:endParaRPr lang="en-US"/>
        </a:p>
      </dgm:t>
    </dgm:pt>
    <dgm:pt modelId="{E053000A-2B75-4A79-8E06-735FA26418F2}" type="sibTrans" cxnId="{E3DA5CDA-F39C-4A8E-9EE9-09EC92D34C03}">
      <dgm:prSet/>
      <dgm:spPr/>
      <dgm:t>
        <a:bodyPr/>
        <a:lstStyle/>
        <a:p>
          <a:endParaRPr lang="en-US"/>
        </a:p>
      </dgm:t>
    </dgm:pt>
    <dgm:pt modelId="{FE2F0E9B-EC59-49D5-8222-3559A0B1A1AA}">
      <dgm:prSet/>
      <dgm:spPr/>
      <dgm:t>
        <a:bodyPr/>
        <a:lstStyle/>
        <a:p>
          <a:r>
            <a:rPr lang="en-US"/>
            <a:t>The environment that the medicine delivery robot can function in is limited</a:t>
          </a:r>
        </a:p>
      </dgm:t>
    </dgm:pt>
    <dgm:pt modelId="{81D9F4A8-D858-41F7-ABD3-17FB311CAEF8}" type="parTrans" cxnId="{E8848F5B-3570-4E4D-AEA0-02AE1EA781FE}">
      <dgm:prSet/>
      <dgm:spPr/>
      <dgm:t>
        <a:bodyPr/>
        <a:lstStyle/>
        <a:p>
          <a:endParaRPr lang="en-US"/>
        </a:p>
      </dgm:t>
    </dgm:pt>
    <dgm:pt modelId="{B468F18C-9FB0-407A-B3F8-717B0AA26F8F}" type="sibTrans" cxnId="{E8848F5B-3570-4E4D-AEA0-02AE1EA781FE}">
      <dgm:prSet/>
      <dgm:spPr/>
      <dgm:t>
        <a:bodyPr/>
        <a:lstStyle/>
        <a:p>
          <a:endParaRPr lang="en-US"/>
        </a:p>
      </dgm:t>
    </dgm:pt>
    <dgm:pt modelId="{678FF507-4F9A-446F-A92D-2D0672906849}" type="pres">
      <dgm:prSet presAssocID="{8C060734-BF57-4421-8DE1-A3C43C47E876}" presName="root" presStyleCnt="0">
        <dgm:presLayoutVars>
          <dgm:dir/>
          <dgm:resizeHandles val="exact"/>
        </dgm:presLayoutVars>
      </dgm:prSet>
      <dgm:spPr/>
    </dgm:pt>
    <dgm:pt modelId="{DBA0CE85-84C0-4A42-AEA5-197CAF38F8F2}" type="pres">
      <dgm:prSet presAssocID="{0923CEA7-DE64-44FC-8EFD-67A6CE69C501}" presName="compNode" presStyleCnt="0"/>
      <dgm:spPr/>
    </dgm:pt>
    <dgm:pt modelId="{DD3CCD83-598E-43E6-851F-02367FFE8E8D}" type="pres">
      <dgm:prSet presAssocID="{0923CEA7-DE64-44FC-8EFD-67A6CE69C50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ser"/>
        </a:ext>
      </dgm:extLst>
    </dgm:pt>
    <dgm:pt modelId="{573A2FD1-F72F-4A33-884B-81383F3AF3E8}" type="pres">
      <dgm:prSet presAssocID="{0923CEA7-DE64-44FC-8EFD-67A6CE69C501}" presName="iconSpace" presStyleCnt="0"/>
      <dgm:spPr/>
    </dgm:pt>
    <dgm:pt modelId="{CF5EE493-90B6-48C5-A970-76FBDD7996B3}" type="pres">
      <dgm:prSet presAssocID="{0923CEA7-DE64-44FC-8EFD-67A6CE69C501}" presName="parTx" presStyleLbl="revTx" presStyleIdx="0" presStyleCnt="6">
        <dgm:presLayoutVars>
          <dgm:chMax val="0"/>
          <dgm:chPref val="0"/>
        </dgm:presLayoutVars>
      </dgm:prSet>
      <dgm:spPr/>
    </dgm:pt>
    <dgm:pt modelId="{6D0A4B30-727C-4C05-A6AB-D4941834048A}" type="pres">
      <dgm:prSet presAssocID="{0923CEA7-DE64-44FC-8EFD-67A6CE69C501}" presName="txSpace" presStyleCnt="0"/>
      <dgm:spPr/>
    </dgm:pt>
    <dgm:pt modelId="{BB0D6003-1691-4728-A129-37EEE1A4DB4C}" type="pres">
      <dgm:prSet presAssocID="{0923CEA7-DE64-44FC-8EFD-67A6CE69C501}" presName="desTx" presStyleLbl="revTx" presStyleIdx="1" presStyleCnt="6">
        <dgm:presLayoutVars/>
      </dgm:prSet>
      <dgm:spPr/>
    </dgm:pt>
    <dgm:pt modelId="{DC901853-62CB-465B-AB2A-67BDAE28C958}" type="pres">
      <dgm:prSet presAssocID="{C37F1FFA-1065-4E5B-AFDB-63C33730E54A}" presName="sibTrans" presStyleCnt="0"/>
      <dgm:spPr/>
    </dgm:pt>
    <dgm:pt modelId="{32BDDB3D-8E74-4911-9636-16B9523B3928}" type="pres">
      <dgm:prSet presAssocID="{A3A18047-411F-4CA5-8851-EA5099EF8518}" presName="compNode" presStyleCnt="0"/>
      <dgm:spPr/>
    </dgm:pt>
    <dgm:pt modelId="{452D27B2-FDEB-48F0-952C-D64F7B35CFC7}" type="pres">
      <dgm:prSet presAssocID="{A3A18047-411F-4CA5-8851-EA5099EF8518}"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itcoin"/>
        </a:ext>
      </dgm:extLst>
    </dgm:pt>
    <dgm:pt modelId="{F29C8D7D-5308-44BD-A579-59A46E293175}" type="pres">
      <dgm:prSet presAssocID="{A3A18047-411F-4CA5-8851-EA5099EF8518}" presName="iconSpace" presStyleCnt="0"/>
      <dgm:spPr/>
    </dgm:pt>
    <dgm:pt modelId="{38A6A45B-1FEF-4452-B2BB-9FB28323AE91}" type="pres">
      <dgm:prSet presAssocID="{A3A18047-411F-4CA5-8851-EA5099EF8518}" presName="parTx" presStyleLbl="revTx" presStyleIdx="2" presStyleCnt="6">
        <dgm:presLayoutVars>
          <dgm:chMax val="0"/>
          <dgm:chPref val="0"/>
        </dgm:presLayoutVars>
      </dgm:prSet>
      <dgm:spPr/>
    </dgm:pt>
    <dgm:pt modelId="{5272F0E1-5DC1-4535-9BFE-38BE4F73832E}" type="pres">
      <dgm:prSet presAssocID="{A3A18047-411F-4CA5-8851-EA5099EF8518}" presName="txSpace" presStyleCnt="0"/>
      <dgm:spPr/>
    </dgm:pt>
    <dgm:pt modelId="{FA1822B8-46C1-4FF0-B2C4-E2385E3C7C1E}" type="pres">
      <dgm:prSet presAssocID="{A3A18047-411F-4CA5-8851-EA5099EF8518}" presName="desTx" presStyleLbl="revTx" presStyleIdx="3" presStyleCnt="6">
        <dgm:presLayoutVars/>
      </dgm:prSet>
      <dgm:spPr/>
    </dgm:pt>
    <dgm:pt modelId="{3EE43268-B345-4B13-BC81-9CF9A48A6113}" type="pres">
      <dgm:prSet presAssocID="{DDBFBD43-27FF-4889-9EB5-9F0EEE013B27}" presName="sibTrans" presStyleCnt="0"/>
      <dgm:spPr/>
    </dgm:pt>
    <dgm:pt modelId="{88A1C912-A9CA-4F44-AB1D-8D76EE51E5EA}" type="pres">
      <dgm:prSet presAssocID="{6770903C-B260-4588-8DBA-8BE91A7BFC5D}" presName="compNode" presStyleCnt="0"/>
      <dgm:spPr/>
    </dgm:pt>
    <dgm:pt modelId="{5865A8A7-A824-41D7-A5AF-57444715DA89}" type="pres">
      <dgm:prSet presAssocID="{6770903C-B260-4588-8DBA-8BE91A7BFC5D}"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ridge scene"/>
        </a:ext>
      </dgm:extLst>
    </dgm:pt>
    <dgm:pt modelId="{E9964F59-71F2-483C-9D6A-8913C0652930}" type="pres">
      <dgm:prSet presAssocID="{6770903C-B260-4588-8DBA-8BE91A7BFC5D}" presName="iconSpace" presStyleCnt="0"/>
      <dgm:spPr/>
    </dgm:pt>
    <dgm:pt modelId="{687563C2-8F38-462A-B8AF-D8E4C2C39951}" type="pres">
      <dgm:prSet presAssocID="{6770903C-B260-4588-8DBA-8BE91A7BFC5D}" presName="parTx" presStyleLbl="revTx" presStyleIdx="4" presStyleCnt="6">
        <dgm:presLayoutVars>
          <dgm:chMax val="0"/>
          <dgm:chPref val="0"/>
        </dgm:presLayoutVars>
      </dgm:prSet>
      <dgm:spPr/>
    </dgm:pt>
    <dgm:pt modelId="{64BC0B8F-0DC4-4B4A-BD9C-2BAE1A99C983}" type="pres">
      <dgm:prSet presAssocID="{6770903C-B260-4588-8DBA-8BE91A7BFC5D}" presName="txSpace" presStyleCnt="0"/>
      <dgm:spPr/>
    </dgm:pt>
    <dgm:pt modelId="{0CEBB197-3DAC-4948-9C7B-8E3CC354C5BE}" type="pres">
      <dgm:prSet presAssocID="{6770903C-B260-4588-8DBA-8BE91A7BFC5D}" presName="desTx" presStyleLbl="revTx" presStyleIdx="5" presStyleCnt="6">
        <dgm:presLayoutVars/>
      </dgm:prSet>
      <dgm:spPr/>
    </dgm:pt>
  </dgm:ptLst>
  <dgm:cxnLst>
    <dgm:cxn modelId="{835C1719-F82F-4572-9B77-F6EE90321D53}" type="presOf" srcId="{FE2F0E9B-EC59-49D5-8222-3559A0B1A1AA}" destId="{0CEBB197-3DAC-4948-9C7B-8E3CC354C5BE}" srcOrd="0" destOrd="0" presId="urn:microsoft.com/office/officeart/2018/5/layout/CenteredIconLabelDescriptionList"/>
    <dgm:cxn modelId="{09907428-BA32-48B8-9BEC-B19DC1D25A62}" type="presOf" srcId="{8C060734-BF57-4421-8DE1-A3C43C47E876}" destId="{678FF507-4F9A-446F-A92D-2D0672906849}" srcOrd="0" destOrd="0" presId="urn:microsoft.com/office/officeart/2018/5/layout/CenteredIconLabelDescriptionList"/>
    <dgm:cxn modelId="{9A63D937-CC5B-4658-90F8-CA8112B02C55}" type="presOf" srcId="{A3A18047-411F-4CA5-8851-EA5099EF8518}" destId="{38A6A45B-1FEF-4452-B2BB-9FB28323AE91}" srcOrd="0" destOrd="0" presId="urn:microsoft.com/office/officeart/2018/5/layout/CenteredIconLabelDescriptionList"/>
    <dgm:cxn modelId="{E8848F5B-3570-4E4D-AEA0-02AE1EA781FE}" srcId="{6770903C-B260-4588-8DBA-8BE91A7BFC5D}" destId="{FE2F0E9B-EC59-49D5-8222-3559A0B1A1AA}" srcOrd="0" destOrd="0" parTransId="{81D9F4A8-D858-41F7-ABD3-17FB311CAEF8}" sibTransId="{B468F18C-9FB0-407A-B3F8-717B0AA26F8F}"/>
    <dgm:cxn modelId="{167AAE65-E10B-4162-A067-F3CFF108E384}" type="presOf" srcId="{6770903C-B260-4588-8DBA-8BE91A7BFC5D}" destId="{687563C2-8F38-462A-B8AF-D8E4C2C39951}" srcOrd="0" destOrd="0" presId="urn:microsoft.com/office/officeart/2018/5/layout/CenteredIconLabelDescriptionList"/>
    <dgm:cxn modelId="{E498C895-EF4D-4CE1-9AEA-9677B010A4B9}" srcId="{A3A18047-411F-4CA5-8851-EA5099EF8518}" destId="{BF717FC1-5337-4C01-99F5-1291F8AB1488}" srcOrd="0" destOrd="0" parTransId="{1ACC98B2-84F7-4AF0-8852-B7AB3A1E4830}" sibTransId="{A9340920-7B90-49F3-944B-529552653791}"/>
    <dgm:cxn modelId="{865CD9A7-5999-4A79-A657-F498555C57AC}" srcId="{8C060734-BF57-4421-8DE1-A3C43C47E876}" destId="{A3A18047-411F-4CA5-8851-EA5099EF8518}" srcOrd="1" destOrd="0" parTransId="{7A2285F4-3C5F-4140-ABA5-920A9E233C00}" sibTransId="{DDBFBD43-27FF-4889-9EB5-9F0EEE013B27}"/>
    <dgm:cxn modelId="{152529C4-D95E-44B0-9863-E034A82B68BD}" srcId="{0923CEA7-DE64-44FC-8EFD-67A6CE69C501}" destId="{0DF5C86F-F117-487C-BE32-A07F24A9C4E2}" srcOrd="0" destOrd="0" parTransId="{2CBC99F8-CE00-4D7C-BAF8-2F5D60CE27D2}" sibTransId="{48B21A42-87FE-481E-9715-830887F8E5BD}"/>
    <dgm:cxn modelId="{E3DA5CDA-F39C-4A8E-9EE9-09EC92D34C03}" srcId="{8C060734-BF57-4421-8DE1-A3C43C47E876}" destId="{6770903C-B260-4588-8DBA-8BE91A7BFC5D}" srcOrd="2" destOrd="0" parTransId="{03EB71B0-5C6C-4AC5-B2E8-630808C5D33A}" sibTransId="{E053000A-2B75-4A79-8E06-735FA26418F2}"/>
    <dgm:cxn modelId="{A67DC0DE-F42E-45CF-8ED6-E84A37334B5E}" type="presOf" srcId="{BF717FC1-5337-4C01-99F5-1291F8AB1488}" destId="{FA1822B8-46C1-4FF0-B2C4-E2385E3C7C1E}" srcOrd="0" destOrd="0" presId="urn:microsoft.com/office/officeart/2018/5/layout/CenteredIconLabelDescriptionList"/>
    <dgm:cxn modelId="{3114D1E6-795E-42A9-9073-E0F99FBAB7C5}" type="presOf" srcId="{0923CEA7-DE64-44FC-8EFD-67A6CE69C501}" destId="{CF5EE493-90B6-48C5-A970-76FBDD7996B3}" srcOrd="0" destOrd="0" presId="urn:microsoft.com/office/officeart/2018/5/layout/CenteredIconLabelDescriptionList"/>
    <dgm:cxn modelId="{8F425FF6-8087-4A32-B55E-BF3D86CE1DC7}" type="presOf" srcId="{0DF5C86F-F117-487C-BE32-A07F24A9C4E2}" destId="{BB0D6003-1691-4728-A129-37EEE1A4DB4C}" srcOrd="0" destOrd="0" presId="urn:microsoft.com/office/officeart/2018/5/layout/CenteredIconLabelDescriptionList"/>
    <dgm:cxn modelId="{F8AC64F7-7991-4303-A088-216174A9D75B}" srcId="{8C060734-BF57-4421-8DE1-A3C43C47E876}" destId="{0923CEA7-DE64-44FC-8EFD-67A6CE69C501}" srcOrd="0" destOrd="0" parTransId="{D1591B15-4184-4AF1-9F99-BAFEF431C0F6}" sibTransId="{C37F1FFA-1065-4E5B-AFDB-63C33730E54A}"/>
    <dgm:cxn modelId="{F07FCF6D-693D-461B-868D-990AD4902A86}" type="presParOf" srcId="{678FF507-4F9A-446F-A92D-2D0672906849}" destId="{DBA0CE85-84C0-4A42-AEA5-197CAF38F8F2}" srcOrd="0" destOrd="0" presId="urn:microsoft.com/office/officeart/2018/5/layout/CenteredIconLabelDescriptionList"/>
    <dgm:cxn modelId="{ACA91F56-DA1D-450A-A3ED-17BADC7FC96F}" type="presParOf" srcId="{DBA0CE85-84C0-4A42-AEA5-197CAF38F8F2}" destId="{DD3CCD83-598E-43E6-851F-02367FFE8E8D}" srcOrd="0" destOrd="0" presId="urn:microsoft.com/office/officeart/2018/5/layout/CenteredIconLabelDescriptionList"/>
    <dgm:cxn modelId="{5A7B717F-47F2-4AF0-8623-1CDDFB899060}" type="presParOf" srcId="{DBA0CE85-84C0-4A42-AEA5-197CAF38F8F2}" destId="{573A2FD1-F72F-4A33-884B-81383F3AF3E8}" srcOrd="1" destOrd="0" presId="urn:microsoft.com/office/officeart/2018/5/layout/CenteredIconLabelDescriptionList"/>
    <dgm:cxn modelId="{80662EA5-131E-4ED3-9731-9A166D65ECFF}" type="presParOf" srcId="{DBA0CE85-84C0-4A42-AEA5-197CAF38F8F2}" destId="{CF5EE493-90B6-48C5-A970-76FBDD7996B3}" srcOrd="2" destOrd="0" presId="urn:microsoft.com/office/officeart/2018/5/layout/CenteredIconLabelDescriptionList"/>
    <dgm:cxn modelId="{F365B86C-126F-495D-B308-3FEB48ABF983}" type="presParOf" srcId="{DBA0CE85-84C0-4A42-AEA5-197CAF38F8F2}" destId="{6D0A4B30-727C-4C05-A6AB-D4941834048A}" srcOrd="3" destOrd="0" presId="urn:microsoft.com/office/officeart/2018/5/layout/CenteredIconLabelDescriptionList"/>
    <dgm:cxn modelId="{8BC58AF8-C4A2-44EC-B461-04CAB263A7CF}" type="presParOf" srcId="{DBA0CE85-84C0-4A42-AEA5-197CAF38F8F2}" destId="{BB0D6003-1691-4728-A129-37EEE1A4DB4C}" srcOrd="4" destOrd="0" presId="urn:microsoft.com/office/officeart/2018/5/layout/CenteredIconLabelDescriptionList"/>
    <dgm:cxn modelId="{3694AAC1-DBCE-4A02-BCC5-C86C9F677147}" type="presParOf" srcId="{678FF507-4F9A-446F-A92D-2D0672906849}" destId="{DC901853-62CB-465B-AB2A-67BDAE28C958}" srcOrd="1" destOrd="0" presId="urn:microsoft.com/office/officeart/2018/5/layout/CenteredIconLabelDescriptionList"/>
    <dgm:cxn modelId="{9F72179D-4D83-40A0-9A45-5F7410AD56E2}" type="presParOf" srcId="{678FF507-4F9A-446F-A92D-2D0672906849}" destId="{32BDDB3D-8E74-4911-9636-16B9523B3928}" srcOrd="2" destOrd="0" presId="urn:microsoft.com/office/officeart/2018/5/layout/CenteredIconLabelDescriptionList"/>
    <dgm:cxn modelId="{942F2A7F-F4EB-4E7F-8F43-CFAD1DCEE466}" type="presParOf" srcId="{32BDDB3D-8E74-4911-9636-16B9523B3928}" destId="{452D27B2-FDEB-48F0-952C-D64F7B35CFC7}" srcOrd="0" destOrd="0" presId="urn:microsoft.com/office/officeart/2018/5/layout/CenteredIconLabelDescriptionList"/>
    <dgm:cxn modelId="{DB9E142F-FBF5-439C-8B9A-61DE71104051}" type="presParOf" srcId="{32BDDB3D-8E74-4911-9636-16B9523B3928}" destId="{F29C8D7D-5308-44BD-A579-59A46E293175}" srcOrd="1" destOrd="0" presId="urn:microsoft.com/office/officeart/2018/5/layout/CenteredIconLabelDescriptionList"/>
    <dgm:cxn modelId="{9B05EE13-73F3-4F60-9448-C1F5DB096E67}" type="presParOf" srcId="{32BDDB3D-8E74-4911-9636-16B9523B3928}" destId="{38A6A45B-1FEF-4452-B2BB-9FB28323AE91}" srcOrd="2" destOrd="0" presId="urn:microsoft.com/office/officeart/2018/5/layout/CenteredIconLabelDescriptionList"/>
    <dgm:cxn modelId="{DFB974C3-A0DC-4AC6-AA72-25EA116D52AD}" type="presParOf" srcId="{32BDDB3D-8E74-4911-9636-16B9523B3928}" destId="{5272F0E1-5DC1-4535-9BFE-38BE4F73832E}" srcOrd="3" destOrd="0" presId="urn:microsoft.com/office/officeart/2018/5/layout/CenteredIconLabelDescriptionList"/>
    <dgm:cxn modelId="{74C4D9DE-7C51-4F31-90D7-09ECE6C48414}" type="presParOf" srcId="{32BDDB3D-8E74-4911-9636-16B9523B3928}" destId="{FA1822B8-46C1-4FF0-B2C4-E2385E3C7C1E}" srcOrd="4" destOrd="0" presId="urn:microsoft.com/office/officeart/2018/5/layout/CenteredIconLabelDescriptionList"/>
    <dgm:cxn modelId="{052F03DE-10FD-43D4-BB03-9B59B0C97C56}" type="presParOf" srcId="{678FF507-4F9A-446F-A92D-2D0672906849}" destId="{3EE43268-B345-4B13-BC81-9CF9A48A6113}" srcOrd="3" destOrd="0" presId="urn:microsoft.com/office/officeart/2018/5/layout/CenteredIconLabelDescriptionList"/>
    <dgm:cxn modelId="{16108037-868E-4EBA-8381-CEC3B8D64C37}" type="presParOf" srcId="{678FF507-4F9A-446F-A92D-2D0672906849}" destId="{88A1C912-A9CA-4F44-AB1D-8D76EE51E5EA}" srcOrd="4" destOrd="0" presId="urn:microsoft.com/office/officeart/2018/5/layout/CenteredIconLabelDescriptionList"/>
    <dgm:cxn modelId="{7620C038-2116-462D-B2B8-CE9047273A20}" type="presParOf" srcId="{88A1C912-A9CA-4F44-AB1D-8D76EE51E5EA}" destId="{5865A8A7-A824-41D7-A5AF-57444715DA89}" srcOrd="0" destOrd="0" presId="urn:microsoft.com/office/officeart/2018/5/layout/CenteredIconLabelDescriptionList"/>
    <dgm:cxn modelId="{62542010-33FA-49BE-94CB-791CFD83FCE9}" type="presParOf" srcId="{88A1C912-A9CA-4F44-AB1D-8D76EE51E5EA}" destId="{E9964F59-71F2-483C-9D6A-8913C0652930}" srcOrd="1" destOrd="0" presId="urn:microsoft.com/office/officeart/2018/5/layout/CenteredIconLabelDescriptionList"/>
    <dgm:cxn modelId="{B0B33206-3090-4237-AB12-7EFF630B5776}" type="presParOf" srcId="{88A1C912-A9CA-4F44-AB1D-8D76EE51E5EA}" destId="{687563C2-8F38-462A-B8AF-D8E4C2C39951}" srcOrd="2" destOrd="0" presId="urn:microsoft.com/office/officeart/2018/5/layout/CenteredIconLabelDescriptionList"/>
    <dgm:cxn modelId="{90D887C9-C434-497F-BB70-F7F211954120}" type="presParOf" srcId="{88A1C912-A9CA-4F44-AB1D-8D76EE51E5EA}" destId="{64BC0B8F-0DC4-4B4A-BD9C-2BAE1A99C983}" srcOrd="3" destOrd="0" presId="urn:microsoft.com/office/officeart/2018/5/layout/CenteredIconLabelDescriptionList"/>
    <dgm:cxn modelId="{FA9C3BF5-59DE-4BDB-9134-538F0AE6FC89}" type="presParOf" srcId="{88A1C912-A9CA-4F44-AB1D-8D76EE51E5EA}" destId="{0CEBB197-3DAC-4948-9C7B-8E3CC354C5BE}" srcOrd="4" destOrd="0" presId="urn:microsoft.com/office/officeart/2018/5/layout/CenteredIconLabelDescription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2037315-6D82-4A86-835D-3ADB04BFF68C}"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73EFCC7D-2A3D-4397-B994-5A963D2BCFF1}">
      <dgm:prSet/>
      <dgm:spPr/>
      <dgm:t>
        <a:bodyPr/>
        <a:lstStyle/>
        <a:p>
          <a:r>
            <a:rPr lang="en-US"/>
            <a:t>Web application and database running</a:t>
          </a:r>
        </a:p>
      </dgm:t>
    </dgm:pt>
    <dgm:pt modelId="{A70A2C3E-E0F7-4C8C-AEF1-0F1B623FBBCC}" type="parTrans" cxnId="{2922A55C-3E03-4238-8DA6-1AB56BCBE7B1}">
      <dgm:prSet/>
      <dgm:spPr/>
      <dgm:t>
        <a:bodyPr/>
        <a:lstStyle/>
        <a:p>
          <a:endParaRPr lang="en-US"/>
        </a:p>
      </dgm:t>
    </dgm:pt>
    <dgm:pt modelId="{94CF4B1D-09DD-4EAF-A8ED-0F2E27201E13}" type="sibTrans" cxnId="{2922A55C-3E03-4238-8DA6-1AB56BCBE7B1}">
      <dgm:prSet/>
      <dgm:spPr/>
      <dgm:t>
        <a:bodyPr/>
        <a:lstStyle/>
        <a:p>
          <a:endParaRPr lang="en-US"/>
        </a:p>
      </dgm:t>
    </dgm:pt>
    <dgm:pt modelId="{D8E11495-1982-4BB5-88F8-2AAFCB345D33}">
      <dgm:prSet/>
      <dgm:spPr/>
      <dgm:t>
        <a:bodyPr/>
        <a:lstStyle/>
        <a:p>
          <a:r>
            <a:rPr lang="en-US"/>
            <a:t>Robot design complete</a:t>
          </a:r>
        </a:p>
      </dgm:t>
    </dgm:pt>
    <dgm:pt modelId="{8199BC1A-30EE-41C2-8A40-8973C19FF606}" type="parTrans" cxnId="{6466612B-D4EE-4DD8-ACF8-2F972169A678}">
      <dgm:prSet/>
      <dgm:spPr/>
      <dgm:t>
        <a:bodyPr/>
        <a:lstStyle/>
        <a:p>
          <a:endParaRPr lang="en-US"/>
        </a:p>
      </dgm:t>
    </dgm:pt>
    <dgm:pt modelId="{06EAC12B-449B-4B71-A0C6-9F731CF7ACF0}" type="sibTrans" cxnId="{6466612B-D4EE-4DD8-ACF8-2F972169A678}">
      <dgm:prSet/>
      <dgm:spPr/>
      <dgm:t>
        <a:bodyPr/>
        <a:lstStyle/>
        <a:p>
          <a:endParaRPr lang="en-US"/>
        </a:p>
      </dgm:t>
    </dgm:pt>
    <dgm:pt modelId="{52720B51-2CFA-4F4B-B04D-0BEB5D942F4F}" type="pres">
      <dgm:prSet presAssocID="{B2037315-6D82-4A86-835D-3ADB04BFF68C}" presName="root" presStyleCnt="0">
        <dgm:presLayoutVars>
          <dgm:dir/>
          <dgm:resizeHandles val="exact"/>
        </dgm:presLayoutVars>
      </dgm:prSet>
      <dgm:spPr/>
    </dgm:pt>
    <dgm:pt modelId="{2D109D34-6F21-442E-8C3C-CBFBB7CC4AFE}" type="pres">
      <dgm:prSet presAssocID="{73EFCC7D-2A3D-4397-B994-5A963D2BCFF1}" presName="compNode" presStyleCnt="0"/>
      <dgm:spPr/>
    </dgm:pt>
    <dgm:pt modelId="{772C6267-7575-4DA5-A3C0-A12E67EF26AC}" type="pres">
      <dgm:prSet presAssocID="{73EFCC7D-2A3D-4397-B994-5A963D2BCFF1}"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mputer"/>
        </a:ext>
      </dgm:extLst>
    </dgm:pt>
    <dgm:pt modelId="{0F4CEC93-DAA4-45EA-B293-592DFC55E4AA}" type="pres">
      <dgm:prSet presAssocID="{73EFCC7D-2A3D-4397-B994-5A963D2BCFF1}" presName="spaceRect" presStyleCnt="0"/>
      <dgm:spPr/>
    </dgm:pt>
    <dgm:pt modelId="{C05EACD5-4F5C-444D-BB72-9500D784C504}" type="pres">
      <dgm:prSet presAssocID="{73EFCC7D-2A3D-4397-B994-5A963D2BCFF1}" presName="textRect" presStyleLbl="revTx" presStyleIdx="0" presStyleCnt="2">
        <dgm:presLayoutVars>
          <dgm:chMax val="1"/>
          <dgm:chPref val="1"/>
        </dgm:presLayoutVars>
      </dgm:prSet>
      <dgm:spPr/>
    </dgm:pt>
    <dgm:pt modelId="{284EF4A3-4FD9-4B0C-802F-26317D2C4EAE}" type="pres">
      <dgm:prSet presAssocID="{94CF4B1D-09DD-4EAF-A8ED-0F2E27201E13}" presName="sibTrans" presStyleCnt="0"/>
      <dgm:spPr/>
    </dgm:pt>
    <dgm:pt modelId="{3F5137D7-9344-4BB3-8A3B-7AFE599378ED}" type="pres">
      <dgm:prSet presAssocID="{D8E11495-1982-4BB5-88F8-2AAFCB345D33}" presName="compNode" presStyleCnt="0"/>
      <dgm:spPr/>
    </dgm:pt>
    <dgm:pt modelId="{C952BFB6-E593-4237-856B-0F2BA000AE44}" type="pres">
      <dgm:prSet presAssocID="{D8E11495-1982-4BB5-88F8-2AAFCB345D33}"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Robot"/>
        </a:ext>
      </dgm:extLst>
    </dgm:pt>
    <dgm:pt modelId="{9A79DBD4-5067-4F75-B2D6-5CAC4C2BD40E}" type="pres">
      <dgm:prSet presAssocID="{D8E11495-1982-4BB5-88F8-2AAFCB345D33}" presName="spaceRect" presStyleCnt="0"/>
      <dgm:spPr/>
    </dgm:pt>
    <dgm:pt modelId="{BF9A2E80-95CE-4667-865D-114DFFFFF0AC}" type="pres">
      <dgm:prSet presAssocID="{D8E11495-1982-4BB5-88F8-2AAFCB345D33}" presName="textRect" presStyleLbl="revTx" presStyleIdx="1" presStyleCnt="2">
        <dgm:presLayoutVars>
          <dgm:chMax val="1"/>
          <dgm:chPref val="1"/>
        </dgm:presLayoutVars>
      </dgm:prSet>
      <dgm:spPr/>
    </dgm:pt>
  </dgm:ptLst>
  <dgm:cxnLst>
    <dgm:cxn modelId="{6466612B-D4EE-4DD8-ACF8-2F972169A678}" srcId="{B2037315-6D82-4A86-835D-3ADB04BFF68C}" destId="{D8E11495-1982-4BB5-88F8-2AAFCB345D33}" srcOrd="1" destOrd="0" parTransId="{8199BC1A-30EE-41C2-8A40-8973C19FF606}" sibTransId="{06EAC12B-449B-4B71-A0C6-9F731CF7ACF0}"/>
    <dgm:cxn modelId="{01276638-AFC3-4973-91B8-EC52492A456F}" type="presOf" srcId="{73EFCC7D-2A3D-4397-B994-5A963D2BCFF1}" destId="{C05EACD5-4F5C-444D-BB72-9500D784C504}" srcOrd="0" destOrd="0" presId="urn:microsoft.com/office/officeart/2018/2/layout/IconLabelList"/>
    <dgm:cxn modelId="{2922A55C-3E03-4238-8DA6-1AB56BCBE7B1}" srcId="{B2037315-6D82-4A86-835D-3ADB04BFF68C}" destId="{73EFCC7D-2A3D-4397-B994-5A963D2BCFF1}" srcOrd="0" destOrd="0" parTransId="{A70A2C3E-E0F7-4C8C-AEF1-0F1B623FBBCC}" sibTransId="{94CF4B1D-09DD-4EAF-A8ED-0F2E27201E13}"/>
    <dgm:cxn modelId="{CD364CCC-B6D0-4CE4-80C7-DEB1B51B737E}" type="presOf" srcId="{B2037315-6D82-4A86-835D-3ADB04BFF68C}" destId="{52720B51-2CFA-4F4B-B04D-0BEB5D942F4F}" srcOrd="0" destOrd="0" presId="urn:microsoft.com/office/officeart/2018/2/layout/IconLabelList"/>
    <dgm:cxn modelId="{797B22E4-AE37-4322-9C44-66215CA466D9}" type="presOf" srcId="{D8E11495-1982-4BB5-88F8-2AAFCB345D33}" destId="{BF9A2E80-95CE-4667-865D-114DFFFFF0AC}" srcOrd="0" destOrd="0" presId="urn:microsoft.com/office/officeart/2018/2/layout/IconLabelList"/>
    <dgm:cxn modelId="{FE078F0B-D03B-4308-8535-271E255BD46F}" type="presParOf" srcId="{52720B51-2CFA-4F4B-B04D-0BEB5D942F4F}" destId="{2D109D34-6F21-442E-8C3C-CBFBB7CC4AFE}" srcOrd="0" destOrd="0" presId="urn:microsoft.com/office/officeart/2018/2/layout/IconLabelList"/>
    <dgm:cxn modelId="{C8CC7A3A-02F4-4989-9633-50708ECABE73}" type="presParOf" srcId="{2D109D34-6F21-442E-8C3C-CBFBB7CC4AFE}" destId="{772C6267-7575-4DA5-A3C0-A12E67EF26AC}" srcOrd="0" destOrd="0" presId="urn:microsoft.com/office/officeart/2018/2/layout/IconLabelList"/>
    <dgm:cxn modelId="{D6175BE6-A283-4D0A-B08E-65164344939E}" type="presParOf" srcId="{2D109D34-6F21-442E-8C3C-CBFBB7CC4AFE}" destId="{0F4CEC93-DAA4-45EA-B293-592DFC55E4AA}" srcOrd="1" destOrd="0" presId="urn:microsoft.com/office/officeart/2018/2/layout/IconLabelList"/>
    <dgm:cxn modelId="{1F7C0FB9-2AFE-4B8E-9215-B951B39EBA41}" type="presParOf" srcId="{2D109D34-6F21-442E-8C3C-CBFBB7CC4AFE}" destId="{C05EACD5-4F5C-444D-BB72-9500D784C504}" srcOrd="2" destOrd="0" presId="urn:microsoft.com/office/officeart/2018/2/layout/IconLabelList"/>
    <dgm:cxn modelId="{47382849-2F69-41C6-B9EB-1EC1B64D3888}" type="presParOf" srcId="{52720B51-2CFA-4F4B-B04D-0BEB5D942F4F}" destId="{284EF4A3-4FD9-4B0C-802F-26317D2C4EAE}" srcOrd="1" destOrd="0" presId="urn:microsoft.com/office/officeart/2018/2/layout/IconLabelList"/>
    <dgm:cxn modelId="{444AED24-D8F7-4910-8A2C-A1A8FCC91459}" type="presParOf" srcId="{52720B51-2CFA-4F4B-B04D-0BEB5D942F4F}" destId="{3F5137D7-9344-4BB3-8A3B-7AFE599378ED}" srcOrd="2" destOrd="0" presId="urn:microsoft.com/office/officeart/2018/2/layout/IconLabelList"/>
    <dgm:cxn modelId="{7269F3FC-5A2C-42CF-8569-0E82730AD72B}" type="presParOf" srcId="{3F5137D7-9344-4BB3-8A3B-7AFE599378ED}" destId="{C952BFB6-E593-4237-856B-0F2BA000AE44}" srcOrd="0" destOrd="0" presId="urn:microsoft.com/office/officeart/2018/2/layout/IconLabelList"/>
    <dgm:cxn modelId="{5D538F42-0BB0-4EF2-B49D-9903A9AC0A3A}" type="presParOf" srcId="{3F5137D7-9344-4BB3-8A3B-7AFE599378ED}" destId="{9A79DBD4-5067-4F75-B2D6-5CAC4C2BD40E}" srcOrd="1" destOrd="0" presId="urn:microsoft.com/office/officeart/2018/2/layout/IconLabelList"/>
    <dgm:cxn modelId="{99E0D94D-5A07-48CA-A0D8-E36274F81DF3}" type="presParOf" srcId="{3F5137D7-9344-4BB3-8A3B-7AFE599378ED}" destId="{BF9A2E80-95CE-4667-865D-114DFFFFF0AC}" srcOrd="2" destOrd="0" presId="urn:microsoft.com/office/officeart/2018/2/layout/Icon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76FBCF2-E19E-4A21-BD4C-0EC006F56FD8}" type="doc">
      <dgm:prSet loTypeId="urn:microsoft.com/office/officeart/2005/8/layout/hierarchy1" loCatId="hierarchy" qsTypeId="urn:microsoft.com/office/officeart/2005/8/quickstyle/simple1" qsCatId="simple" csTypeId="urn:microsoft.com/office/officeart/2005/8/colors/accent5_2" csCatId="accent5" phldr="1"/>
      <dgm:spPr/>
      <dgm:t>
        <a:bodyPr/>
        <a:lstStyle/>
        <a:p>
          <a:endParaRPr lang="en-US"/>
        </a:p>
      </dgm:t>
    </dgm:pt>
    <dgm:pt modelId="{F704FD6D-ACBC-4B0C-8B06-C8FBDC1A9902}">
      <dgm:prSet/>
      <dgm:spPr/>
      <dgm:t>
        <a:bodyPr/>
        <a:lstStyle/>
        <a:p>
          <a:r>
            <a:rPr lang="en-US" dirty="0"/>
            <a:t>3D Print Robot</a:t>
          </a:r>
        </a:p>
      </dgm:t>
    </dgm:pt>
    <dgm:pt modelId="{2BDBE606-D4A7-4C01-8609-B79D07B06C0C}" type="parTrans" cxnId="{13BC7EA2-DF12-48B3-B212-8ADAD75D7F0F}">
      <dgm:prSet/>
      <dgm:spPr/>
      <dgm:t>
        <a:bodyPr/>
        <a:lstStyle/>
        <a:p>
          <a:endParaRPr lang="en-US"/>
        </a:p>
      </dgm:t>
    </dgm:pt>
    <dgm:pt modelId="{A24D63E7-2B8C-4940-9E20-B40EDF7F591E}" type="sibTrans" cxnId="{13BC7EA2-DF12-48B3-B212-8ADAD75D7F0F}">
      <dgm:prSet/>
      <dgm:spPr/>
      <dgm:t>
        <a:bodyPr/>
        <a:lstStyle/>
        <a:p>
          <a:endParaRPr lang="en-US"/>
        </a:p>
      </dgm:t>
    </dgm:pt>
    <dgm:pt modelId="{19049DFD-B20D-4769-B943-60271EF90183}">
      <dgm:prSet/>
      <dgm:spPr/>
      <dgm:t>
        <a:bodyPr/>
        <a:lstStyle/>
        <a:p>
          <a:r>
            <a:rPr lang="en-US" dirty="0"/>
            <a:t>Web Application</a:t>
          </a:r>
        </a:p>
      </dgm:t>
    </dgm:pt>
    <dgm:pt modelId="{5FA484D9-444B-40DE-BCD3-CDBBF193EB80}" type="parTrans" cxnId="{13A4F7D1-DF13-423A-835A-DD3ECBE6914C}">
      <dgm:prSet/>
      <dgm:spPr/>
      <dgm:t>
        <a:bodyPr/>
        <a:lstStyle/>
        <a:p>
          <a:endParaRPr lang="en-US"/>
        </a:p>
      </dgm:t>
    </dgm:pt>
    <dgm:pt modelId="{B3817B8D-86B0-4A73-9A2D-2E1382114333}" type="sibTrans" cxnId="{13A4F7D1-DF13-423A-835A-DD3ECBE6914C}">
      <dgm:prSet/>
      <dgm:spPr/>
      <dgm:t>
        <a:bodyPr/>
        <a:lstStyle/>
        <a:p>
          <a:endParaRPr lang="en-US"/>
        </a:p>
      </dgm:t>
    </dgm:pt>
    <dgm:pt modelId="{25990BC4-D23D-458C-9E44-53D86D268479}" type="pres">
      <dgm:prSet presAssocID="{476FBCF2-E19E-4A21-BD4C-0EC006F56FD8}" presName="hierChild1" presStyleCnt="0">
        <dgm:presLayoutVars>
          <dgm:chPref val="1"/>
          <dgm:dir/>
          <dgm:animOne val="branch"/>
          <dgm:animLvl val="lvl"/>
          <dgm:resizeHandles/>
        </dgm:presLayoutVars>
      </dgm:prSet>
      <dgm:spPr/>
    </dgm:pt>
    <dgm:pt modelId="{2CA45859-900B-4854-8EC8-B85B739977D7}" type="pres">
      <dgm:prSet presAssocID="{F704FD6D-ACBC-4B0C-8B06-C8FBDC1A9902}" presName="hierRoot1" presStyleCnt="0"/>
      <dgm:spPr/>
    </dgm:pt>
    <dgm:pt modelId="{C06D4AB0-2C1E-4A2B-AE01-37E4E5002A1E}" type="pres">
      <dgm:prSet presAssocID="{F704FD6D-ACBC-4B0C-8B06-C8FBDC1A9902}" presName="composite" presStyleCnt="0"/>
      <dgm:spPr/>
    </dgm:pt>
    <dgm:pt modelId="{4693A18D-EDE2-4309-AB33-03B7A1E95B91}" type="pres">
      <dgm:prSet presAssocID="{F704FD6D-ACBC-4B0C-8B06-C8FBDC1A9902}" presName="background" presStyleLbl="node0" presStyleIdx="0" presStyleCnt="2"/>
      <dgm:spPr/>
    </dgm:pt>
    <dgm:pt modelId="{D7FA4AE9-5B3D-46B3-BE52-8251FA9CEBE1}" type="pres">
      <dgm:prSet presAssocID="{F704FD6D-ACBC-4B0C-8B06-C8FBDC1A9902}" presName="text" presStyleLbl="fgAcc0" presStyleIdx="0" presStyleCnt="2">
        <dgm:presLayoutVars>
          <dgm:chPref val="3"/>
        </dgm:presLayoutVars>
      </dgm:prSet>
      <dgm:spPr/>
    </dgm:pt>
    <dgm:pt modelId="{C59D1EFB-3A84-45D4-B9D9-92EE095DB438}" type="pres">
      <dgm:prSet presAssocID="{F704FD6D-ACBC-4B0C-8B06-C8FBDC1A9902}" presName="hierChild2" presStyleCnt="0"/>
      <dgm:spPr/>
    </dgm:pt>
    <dgm:pt modelId="{CD8E505B-766D-4D73-ACBB-3718969653B4}" type="pres">
      <dgm:prSet presAssocID="{19049DFD-B20D-4769-B943-60271EF90183}" presName="hierRoot1" presStyleCnt="0"/>
      <dgm:spPr/>
    </dgm:pt>
    <dgm:pt modelId="{5E9D2FEA-88CF-4AF7-85A9-6A9588C8BA7E}" type="pres">
      <dgm:prSet presAssocID="{19049DFD-B20D-4769-B943-60271EF90183}" presName="composite" presStyleCnt="0"/>
      <dgm:spPr/>
    </dgm:pt>
    <dgm:pt modelId="{6B37081E-9D1E-483C-8A3D-F8B8F5B04CBB}" type="pres">
      <dgm:prSet presAssocID="{19049DFD-B20D-4769-B943-60271EF90183}" presName="background" presStyleLbl="node0" presStyleIdx="1" presStyleCnt="2"/>
      <dgm:spPr/>
    </dgm:pt>
    <dgm:pt modelId="{F2353B9D-D7C2-4AD2-A513-ED680C47CFB7}" type="pres">
      <dgm:prSet presAssocID="{19049DFD-B20D-4769-B943-60271EF90183}" presName="text" presStyleLbl="fgAcc0" presStyleIdx="1" presStyleCnt="2">
        <dgm:presLayoutVars>
          <dgm:chPref val="3"/>
        </dgm:presLayoutVars>
      </dgm:prSet>
      <dgm:spPr/>
    </dgm:pt>
    <dgm:pt modelId="{808D3B92-A3F4-41F4-BB72-2A9176E1E957}" type="pres">
      <dgm:prSet presAssocID="{19049DFD-B20D-4769-B943-60271EF90183}" presName="hierChild2" presStyleCnt="0"/>
      <dgm:spPr/>
    </dgm:pt>
  </dgm:ptLst>
  <dgm:cxnLst>
    <dgm:cxn modelId="{DF39D127-868F-4ADF-B998-A9C16A1215ED}" type="presOf" srcId="{F704FD6D-ACBC-4B0C-8B06-C8FBDC1A9902}" destId="{D7FA4AE9-5B3D-46B3-BE52-8251FA9CEBE1}" srcOrd="0" destOrd="0" presId="urn:microsoft.com/office/officeart/2005/8/layout/hierarchy1"/>
    <dgm:cxn modelId="{41887434-F050-418C-8E33-C903BA310006}" type="presOf" srcId="{19049DFD-B20D-4769-B943-60271EF90183}" destId="{F2353B9D-D7C2-4AD2-A513-ED680C47CFB7}" srcOrd="0" destOrd="0" presId="urn:microsoft.com/office/officeart/2005/8/layout/hierarchy1"/>
    <dgm:cxn modelId="{9323CD8B-9361-4CF4-A5EC-BBE634A7FA44}" type="presOf" srcId="{476FBCF2-E19E-4A21-BD4C-0EC006F56FD8}" destId="{25990BC4-D23D-458C-9E44-53D86D268479}" srcOrd="0" destOrd="0" presId="urn:microsoft.com/office/officeart/2005/8/layout/hierarchy1"/>
    <dgm:cxn modelId="{13BC7EA2-DF12-48B3-B212-8ADAD75D7F0F}" srcId="{476FBCF2-E19E-4A21-BD4C-0EC006F56FD8}" destId="{F704FD6D-ACBC-4B0C-8B06-C8FBDC1A9902}" srcOrd="0" destOrd="0" parTransId="{2BDBE606-D4A7-4C01-8609-B79D07B06C0C}" sibTransId="{A24D63E7-2B8C-4940-9E20-B40EDF7F591E}"/>
    <dgm:cxn modelId="{13A4F7D1-DF13-423A-835A-DD3ECBE6914C}" srcId="{476FBCF2-E19E-4A21-BD4C-0EC006F56FD8}" destId="{19049DFD-B20D-4769-B943-60271EF90183}" srcOrd="1" destOrd="0" parTransId="{5FA484D9-444B-40DE-BCD3-CDBBF193EB80}" sibTransId="{B3817B8D-86B0-4A73-9A2D-2E1382114333}"/>
    <dgm:cxn modelId="{D10594B7-A0FD-46AD-9B30-960DA16DAD28}" type="presParOf" srcId="{25990BC4-D23D-458C-9E44-53D86D268479}" destId="{2CA45859-900B-4854-8EC8-B85B739977D7}" srcOrd="0" destOrd="0" presId="urn:microsoft.com/office/officeart/2005/8/layout/hierarchy1"/>
    <dgm:cxn modelId="{372B9853-0931-4C34-A19B-84A1ADCF57DB}" type="presParOf" srcId="{2CA45859-900B-4854-8EC8-B85B739977D7}" destId="{C06D4AB0-2C1E-4A2B-AE01-37E4E5002A1E}" srcOrd="0" destOrd="0" presId="urn:microsoft.com/office/officeart/2005/8/layout/hierarchy1"/>
    <dgm:cxn modelId="{4B582A8B-2430-4222-B6D6-F358928CF48B}" type="presParOf" srcId="{C06D4AB0-2C1E-4A2B-AE01-37E4E5002A1E}" destId="{4693A18D-EDE2-4309-AB33-03B7A1E95B91}" srcOrd="0" destOrd="0" presId="urn:microsoft.com/office/officeart/2005/8/layout/hierarchy1"/>
    <dgm:cxn modelId="{18840EEA-F3B3-4EE8-9039-24086957DAF9}" type="presParOf" srcId="{C06D4AB0-2C1E-4A2B-AE01-37E4E5002A1E}" destId="{D7FA4AE9-5B3D-46B3-BE52-8251FA9CEBE1}" srcOrd="1" destOrd="0" presId="urn:microsoft.com/office/officeart/2005/8/layout/hierarchy1"/>
    <dgm:cxn modelId="{B4C9DD54-BA5D-4951-9718-9AB58A45C905}" type="presParOf" srcId="{2CA45859-900B-4854-8EC8-B85B739977D7}" destId="{C59D1EFB-3A84-45D4-B9D9-92EE095DB438}" srcOrd="1" destOrd="0" presId="urn:microsoft.com/office/officeart/2005/8/layout/hierarchy1"/>
    <dgm:cxn modelId="{C85BF5D5-40BE-44D9-9F13-4078934517F4}" type="presParOf" srcId="{25990BC4-D23D-458C-9E44-53D86D268479}" destId="{CD8E505B-766D-4D73-ACBB-3718969653B4}" srcOrd="1" destOrd="0" presId="urn:microsoft.com/office/officeart/2005/8/layout/hierarchy1"/>
    <dgm:cxn modelId="{4A065897-043D-4D95-9AFF-EABCB2801779}" type="presParOf" srcId="{CD8E505B-766D-4D73-ACBB-3718969653B4}" destId="{5E9D2FEA-88CF-4AF7-85A9-6A9588C8BA7E}" srcOrd="0" destOrd="0" presId="urn:microsoft.com/office/officeart/2005/8/layout/hierarchy1"/>
    <dgm:cxn modelId="{D34440C1-5327-4781-AFA2-7124DF321AD2}" type="presParOf" srcId="{5E9D2FEA-88CF-4AF7-85A9-6A9588C8BA7E}" destId="{6B37081E-9D1E-483C-8A3D-F8B8F5B04CBB}" srcOrd="0" destOrd="0" presId="urn:microsoft.com/office/officeart/2005/8/layout/hierarchy1"/>
    <dgm:cxn modelId="{40049594-21CB-489A-9FE5-ED7C02E5683C}" type="presParOf" srcId="{5E9D2FEA-88CF-4AF7-85A9-6A9588C8BA7E}" destId="{F2353B9D-D7C2-4AD2-A513-ED680C47CFB7}" srcOrd="1" destOrd="0" presId="urn:microsoft.com/office/officeart/2005/8/layout/hierarchy1"/>
    <dgm:cxn modelId="{ADAE826F-2315-49EB-9CAF-C44879AC2932}" type="presParOf" srcId="{CD8E505B-766D-4D73-ACBB-3718969653B4}" destId="{808D3B92-A3F4-41F4-BB72-2A9176E1E957}" srcOrd="1" destOrd="0" presId="urn:microsoft.com/office/officeart/2005/8/layout/hierarchy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1A64931-72FD-4BED-B1AD-340C839A6ADA}"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5DCABBAA-03BE-4E74-9549-A3CA17A7B826}">
      <dgm:prSet/>
      <dgm:spPr/>
      <dgm:t>
        <a:bodyPr/>
        <a:lstStyle/>
        <a:p>
          <a:r>
            <a:rPr lang="en-US"/>
            <a:t>User navigate the web application to request the robot’s assistance.</a:t>
          </a:r>
        </a:p>
      </dgm:t>
    </dgm:pt>
    <dgm:pt modelId="{46BBF6EF-8753-49FA-94E2-C0C83D301251}" type="parTrans" cxnId="{744FB828-0D11-4CCC-852D-F1C6679682E4}">
      <dgm:prSet/>
      <dgm:spPr/>
      <dgm:t>
        <a:bodyPr/>
        <a:lstStyle/>
        <a:p>
          <a:endParaRPr lang="en-US"/>
        </a:p>
      </dgm:t>
    </dgm:pt>
    <dgm:pt modelId="{BA146742-EBC8-40C7-A495-188165CEDFA8}" type="sibTrans" cxnId="{744FB828-0D11-4CCC-852D-F1C6679682E4}">
      <dgm:prSet/>
      <dgm:spPr/>
      <dgm:t>
        <a:bodyPr/>
        <a:lstStyle/>
        <a:p>
          <a:endParaRPr lang="en-US"/>
        </a:p>
      </dgm:t>
    </dgm:pt>
    <dgm:pt modelId="{27591A43-659F-43F9-A6C1-66F6FA462DC7}">
      <dgm:prSet/>
      <dgm:spPr/>
      <dgm:t>
        <a:bodyPr/>
        <a:lstStyle/>
        <a:p>
          <a:r>
            <a:rPr lang="en-US"/>
            <a:t>Robot is able to deliver the medicine to the user.</a:t>
          </a:r>
        </a:p>
      </dgm:t>
    </dgm:pt>
    <dgm:pt modelId="{DE2BC8BF-980C-4405-8C57-EA2D34EA6E5D}" type="parTrans" cxnId="{9D80343A-7343-4066-99C5-62DDD1A9B972}">
      <dgm:prSet/>
      <dgm:spPr/>
      <dgm:t>
        <a:bodyPr/>
        <a:lstStyle/>
        <a:p>
          <a:endParaRPr lang="en-US"/>
        </a:p>
      </dgm:t>
    </dgm:pt>
    <dgm:pt modelId="{230D2F4E-B814-413E-A6E2-812F946996A3}" type="sibTrans" cxnId="{9D80343A-7343-4066-99C5-62DDD1A9B972}">
      <dgm:prSet/>
      <dgm:spPr/>
      <dgm:t>
        <a:bodyPr/>
        <a:lstStyle/>
        <a:p>
          <a:endParaRPr lang="en-US"/>
        </a:p>
      </dgm:t>
    </dgm:pt>
    <dgm:pt modelId="{0870ACA9-973E-47AD-B9C6-AC44F9859921}">
      <dgm:prSet/>
      <dgm:spPr/>
      <dgm:t>
        <a:bodyPr/>
        <a:lstStyle/>
        <a:p>
          <a:r>
            <a:rPr lang="en-US"/>
            <a:t>Robot then returns to the starting location.</a:t>
          </a:r>
        </a:p>
      </dgm:t>
    </dgm:pt>
    <dgm:pt modelId="{838B9FC3-22E2-4777-98A3-D8E1BE5053E7}" type="parTrans" cxnId="{F334EB8F-E94F-4202-A20C-FA615E4AD384}">
      <dgm:prSet/>
      <dgm:spPr/>
      <dgm:t>
        <a:bodyPr/>
        <a:lstStyle/>
        <a:p>
          <a:endParaRPr lang="en-US"/>
        </a:p>
      </dgm:t>
    </dgm:pt>
    <dgm:pt modelId="{5854833D-44ED-46FE-9D08-BB0C9D76F4FC}" type="sibTrans" cxnId="{F334EB8F-E94F-4202-A20C-FA615E4AD384}">
      <dgm:prSet/>
      <dgm:spPr/>
      <dgm:t>
        <a:bodyPr/>
        <a:lstStyle/>
        <a:p>
          <a:endParaRPr lang="en-US"/>
        </a:p>
      </dgm:t>
    </dgm:pt>
    <dgm:pt modelId="{4093EE71-DB50-4613-B1B3-353CD6E42D3E}" type="pres">
      <dgm:prSet presAssocID="{31A64931-72FD-4BED-B1AD-340C839A6ADA}" presName="linear" presStyleCnt="0">
        <dgm:presLayoutVars>
          <dgm:animLvl val="lvl"/>
          <dgm:resizeHandles val="exact"/>
        </dgm:presLayoutVars>
      </dgm:prSet>
      <dgm:spPr/>
    </dgm:pt>
    <dgm:pt modelId="{32D374E2-C74E-4440-B1FF-E8D6774FAABC}" type="pres">
      <dgm:prSet presAssocID="{5DCABBAA-03BE-4E74-9549-A3CA17A7B826}" presName="parentText" presStyleLbl="node1" presStyleIdx="0" presStyleCnt="3">
        <dgm:presLayoutVars>
          <dgm:chMax val="0"/>
          <dgm:bulletEnabled val="1"/>
        </dgm:presLayoutVars>
      </dgm:prSet>
      <dgm:spPr/>
    </dgm:pt>
    <dgm:pt modelId="{25B1CFDA-CD31-4C4A-93FC-9186918F7E71}" type="pres">
      <dgm:prSet presAssocID="{BA146742-EBC8-40C7-A495-188165CEDFA8}" presName="spacer" presStyleCnt="0"/>
      <dgm:spPr/>
    </dgm:pt>
    <dgm:pt modelId="{A8303FA4-CD32-4408-933E-45E9348C0F37}" type="pres">
      <dgm:prSet presAssocID="{27591A43-659F-43F9-A6C1-66F6FA462DC7}" presName="parentText" presStyleLbl="node1" presStyleIdx="1" presStyleCnt="3">
        <dgm:presLayoutVars>
          <dgm:chMax val="0"/>
          <dgm:bulletEnabled val="1"/>
        </dgm:presLayoutVars>
      </dgm:prSet>
      <dgm:spPr/>
    </dgm:pt>
    <dgm:pt modelId="{BC77E67E-9D5E-4962-81FA-C491D166A8AB}" type="pres">
      <dgm:prSet presAssocID="{230D2F4E-B814-413E-A6E2-812F946996A3}" presName="spacer" presStyleCnt="0"/>
      <dgm:spPr/>
    </dgm:pt>
    <dgm:pt modelId="{B9B41F7A-EF1F-48B9-827F-AD1B8F758248}" type="pres">
      <dgm:prSet presAssocID="{0870ACA9-973E-47AD-B9C6-AC44F9859921}" presName="parentText" presStyleLbl="node1" presStyleIdx="2" presStyleCnt="3">
        <dgm:presLayoutVars>
          <dgm:chMax val="0"/>
          <dgm:bulletEnabled val="1"/>
        </dgm:presLayoutVars>
      </dgm:prSet>
      <dgm:spPr/>
    </dgm:pt>
  </dgm:ptLst>
  <dgm:cxnLst>
    <dgm:cxn modelId="{744FB828-0D11-4CCC-852D-F1C6679682E4}" srcId="{31A64931-72FD-4BED-B1AD-340C839A6ADA}" destId="{5DCABBAA-03BE-4E74-9549-A3CA17A7B826}" srcOrd="0" destOrd="0" parTransId="{46BBF6EF-8753-49FA-94E2-C0C83D301251}" sibTransId="{BA146742-EBC8-40C7-A495-188165CEDFA8}"/>
    <dgm:cxn modelId="{9D80343A-7343-4066-99C5-62DDD1A9B972}" srcId="{31A64931-72FD-4BED-B1AD-340C839A6ADA}" destId="{27591A43-659F-43F9-A6C1-66F6FA462DC7}" srcOrd="1" destOrd="0" parTransId="{DE2BC8BF-980C-4405-8C57-EA2D34EA6E5D}" sibTransId="{230D2F4E-B814-413E-A6E2-812F946996A3}"/>
    <dgm:cxn modelId="{E5DB1B56-0CCC-480D-91D6-FFFBF06C1081}" type="presOf" srcId="{5DCABBAA-03BE-4E74-9549-A3CA17A7B826}" destId="{32D374E2-C74E-4440-B1FF-E8D6774FAABC}" srcOrd="0" destOrd="0" presId="urn:microsoft.com/office/officeart/2005/8/layout/vList2"/>
    <dgm:cxn modelId="{F334EB8F-E94F-4202-A20C-FA615E4AD384}" srcId="{31A64931-72FD-4BED-B1AD-340C839A6ADA}" destId="{0870ACA9-973E-47AD-B9C6-AC44F9859921}" srcOrd="2" destOrd="0" parTransId="{838B9FC3-22E2-4777-98A3-D8E1BE5053E7}" sibTransId="{5854833D-44ED-46FE-9D08-BB0C9D76F4FC}"/>
    <dgm:cxn modelId="{A6CFCA99-A803-400F-AB59-CBAD3BD09170}" type="presOf" srcId="{0870ACA9-973E-47AD-B9C6-AC44F9859921}" destId="{B9B41F7A-EF1F-48B9-827F-AD1B8F758248}" srcOrd="0" destOrd="0" presId="urn:microsoft.com/office/officeart/2005/8/layout/vList2"/>
    <dgm:cxn modelId="{80B202D5-C11E-4959-B1BD-B3E5C7D2F4D7}" type="presOf" srcId="{31A64931-72FD-4BED-B1AD-340C839A6ADA}" destId="{4093EE71-DB50-4613-B1B3-353CD6E42D3E}" srcOrd="0" destOrd="0" presId="urn:microsoft.com/office/officeart/2005/8/layout/vList2"/>
    <dgm:cxn modelId="{E7D7EEE0-4215-4731-A7EB-2C1F0708DE63}" type="presOf" srcId="{27591A43-659F-43F9-A6C1-66F6FA462DC7}" destId="{A8303FA4-CD32-4408-933E-45E9348C0F37}" srcOrd="0" destOrd="0" presId="urn:microsoft.com/office/officeart/2005/8/layout/vList2"/>
    <dgm:cxn modelId="{C47F5565-4FD3-4C25-824A-948933583E15}" type="presParOf" srcId="{4093EE71-DB50-4613-B1B3-353CD6E42D3E}" destId="{32D374E2-C74E-4440-B1FF-E8D6774FAABC}" srcOrd="0" destOrd="0" presId="urn:microsoft.com/office/officeart/2005/8/layout/vList2"/>
    <dgm:cxn modelId="{8EF761AB-07EB-498D-B235-114A5E525E6C}" type="presParOf" srcId="{4093EE71-DB50-4613-B1B3-353CD6E42D3E}" destId="{25B1CFDA-CD31-4C4A-93FC-9186918F7E71}" srcOrd="1" destOrd="0" presId="urn:microsoft.com/office/officeart/2005/8/layout/vList2"/>
    <dgm:cxn modelId="{E38C0F5E-3882-4728-8AEF-515A5C1A7C4E}" type="presParOf" srcId="{4093EE71-DB50-4613-B1B3-353CD6E42D3E}" destId="{A8303FA4-CD32-4408-933E-45E9348C0F37}" srcOrd="2" destOrd="0" presId="urn:microsoft.com/office/officeart/2005/8/layout/vList2"/>
    <dgm:cxn modelId="{0E65DE93-51A7-4528-B3D9-10B245B98EEE}" type="presParOf" srcId="{4093EE71-DB50-4613-B1B3-353CD6E42D3E}" destId="{BC77E67E-9D5E-4962-81FA-C491D166A8AB}" srcOrd="3" destOrd="0" presId="urn:microsoft.com/office/officeart/2005/8/layout/vList2"/>
    <dgm:cxn modelId="{50F0593C-D6F5-4839-913A-D078CB3E1B0A}" type="presParOf" srcId="{4093EE71-DB50-4613-B1B3-353CD6E42D3E}" destId="{B9B41F7A-EF1F-48B9-827F-AD1B8F758248}" srcOrd="4"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C79D29-48EF-49AE-93FC-7399C2E01121}">
      <dsp:nvSpPr>
        <dsp:cNvPr id="0" name=""/>
        <dsp:cNvSpPr/>
      </dsp:nvSpPr>
      <dsp:spPr>
        <a:xfrm>
          <a:off x="212335" y="469890"/>
          <a:ext cx="1335915" cy="1335915"/>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FDD02CC-1ED6-4A6C-9AB5-38B9158EE9E0}">
      <dsp:nvSpPr>
        <dsp:cNvPr id="0" name=""/>
        <dsp:cNvSpPr/>
      </dsp:nvSpPr>
      <dsp:spPr>
        <a:xfrm>
          <a:off x="492877" y="750432"/>
          <a:ext cx="774830" cy="77483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326964D-2E13-4426-8CE1-0E75C200F3DA}">
      <dsp:nvSpPr>
        <dsp:cNvPr id="0" name=""/>
        <dsp:cNvSpPr/>
      </dsp:nvSpPr>
      <dsp:spPr>
        <a:xfrm>
          <a:off x="1834517" y="469890"/>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55650">
            <a:lnSpc>
              <a:spcPct val="90000"/>
            </a:lnSpc>
            <a:spcBef>
              <a:spcPct val="0"/>
            </a:spcBef>
            <a:spcAft>
              <a:spcPct val="35000"/>
            </a:spcAft>
            <a:buNone/>
          </a:pPr>
          <a:r>
            <a:rPr lang="en-US" sz="1700" kern="1200"/>
            <a:t>As a person in need of assistance, I want a robot that can deliver me medicine so that I don't miss taking my medications.</a:t>
          </a:r>
        </a:p>
      </dsp:txBody>
      <dsp:txXfrm>
        <a:off x="1834517" y="469890"/>
        <a:ext cx="3148942" cy="1335915"/>
      </dsp:txXfrm>
    </dsp:sp>
    <dsp:sp modelId="{632E1EC9-9D14-4E97-937B-2878766E5D9D}">
      <dsp:nvSpPr>
        <dsp:cNvPr id="0" name=""/>
        <dsp:cNvSpPr/>
      </dsp:nvSpPr>
      <dsp:spPr>
        <a:xfrm>
          <a:off x="5532139" y="469890"/>
          <a:ext cx="1335915" cy="1335915"/>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496CFAE-6338-42D5-BCDE-C8F41901D48D}">
      <dsp:nvSpPr>
        <dsp:cNvPr id="0" name=""/>
        <dsp:cNvSpPr/>
      </dsp:nvSpPr>
      <dsp:spPr>
        <a:xfrm>
          <a:off x="5812681" y="750432"/>
          <a:ext cx="774830" cy="77483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61E151E-8E0D-45D7-8246-4C1018B24C7A}">
      <dsp:nvSpPr>
        <dsp:cNvPr id="0" name=""/>
        <dsp:cNvSpPr/>
      </dsp:nvSpPr>
      <dsp:spPr>
        <a:xfrm>
          <a:off x="7154322" y="469890"/>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55650">
            <a:lnSpc>
              <a:spcPct val="90000"/>
            </a:lnSpc>
            <a:spcBef>
              <a:spcPct val="0"/>
            </a:spcBef>
            <a:spcAft>
              <a:spcPct val="35000"/>
            </a:spcAft>
            <a:buNone/>
          </a:pPr>
          <a:r>
            <a:rPr lang="en-US" sz="1700" kern="1200"/>
            <a:t>As a person in need of assistance, I want to be able to set medicine delivery times so that I get my medications when I need them.</a:t>
          </a:r>
        </a:p>
      </dsp:txBody>
      <dsp:txXfrm>
        <a:off x="7154322" y="469890"/>
        <a:ext cx="3148942" cy="1335915"/>
      </dsp:txXfrm>
    </dsp:sp>
    <dsp:sp modelId="{9A7414C7-DC88-429D-9AD0-BAC64BBEDC79}">
      <dsp:nvSpPr>
        <dsp:cNvPr id="0" name=""/>
        <dsp:cNvSpPr/>
      </dsp:nvSpPr>
      <dsp:spPr>
        <a:xfrm>
          <a:off x="212335" y="2545532"/>
          <a:ext cx="1335915" cy="1335915"/>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C30EB87-D8A2-49DD-93F5-750D30B3286B}">
      <dsp:nvSpPr>
        <dsp:cNvPr id="0" name=""/>
        <dsp:cNvSpPr/>
      </dsp:nvSpPr>
      <dsp:spPr>
        <a:xfrm>
          <a:off x="492877" y="2826074"/>
          <a:ext cx="774830" cy="77483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DE418B5-A956-4363-A486-075AAE6B66FD}">
      <dsp:nvSpPr>
        <dsp:cNvPr id="0" name=""/>
        <dsp:cNvSpPr/>
      </dsp:nvSpPr>
      <dsp:spPr>
        <a:xfrm>
          <a:off x="1834517" y="2545532"/>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55650">
            <a:lnSpc>
              <a:spcPct val="90000"/>
            </a:lnSpc>
            <a:spcBef>
              <a:spcPct val="0"/>
            </a:spcBef>
            <a:spcAft>
              <a:spcPct val="35000"/>
            </a:spcAft>
            <a:buNone/>
          </a:pPr>
          <a:r>
            <a:rPr lang="en-US" sz="1700" kern="1200"/>
            <a:t>As a person in need of assistance, I want to be able to press a button to bring the robot to me so that I can take life saving medications in the case of an emergency.</a:t>
          </a:r>
        </a:p>
      </dsp:txBody>
      <dsp:txXfrm>
        <a:off x="1834517" y="2545532"/>
        <a:ext cx="3148942" cy="1335915"/>
      </dsp:txXfrm>
    </dsp:sp>
    <dsp:sp modelId="{6D353B2C-2A09-4B7E-8E8B-598729CD46D6}">
      <dsp:nvSpPr>
        <dsp:cNvPr id="0" name=""/>
        <dsp:cNvSpPr/>
      </dsp:nvSpPr>
      <dsp:spPr>
        <a:xfrm>
          <a:off x="5532139" y="2545532"/>
          <a:ext cx="1335915" cy="1335915"/>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1E78740-F08B-4AA9-8843-1F62BE9B1643}">
      <dsp:nvSpPr>
        <dsp:cNvPr id="0" name=""/>
        <dsp:cNvSpPr/>
      </dsp:nvSpPr>
      <dsp:spPr>
        <a:xfrm>
          <a:off x="5812681" y="2826074"/>
          <a:ext cx="774830" cy="77483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65BA6FA-5EAD-4DE2-B829-0C8A84853C17}">
      <dsp:nvSpPr>
        <dsp:cNvPr id="0" name=""/>
        <dsp:cNvSpPr/>
      </dsp:nvSpPr>
      <dsp:spPr>
        <a:xfrm>
          <a:off x="7154322" y="2545532"/>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55650">
            <a:lnSpc>
              <a:spcPct val="90000"/>
            </a:lnSpc>
            <a:spcBef>
              <a:spcPct val="0"/>
            </a:spcBef>
            <a:spcAft>
              <a:spcPct val="35000"/>
            </a:spcAft>
            <a:buNone/>
          </a:pPr>
          <a:r>
            <a:rPr lang="en-US" sz="1700" kern="1200"/>
            <a:t>As a person in need of assistance, I want a web application so that I can configure medicine delivery and call the robot when needed.</a:t>
          </a:r>
        </a:p>
      </dsp:txBody>
      <dsp:txXfrm>
        <a:off x="7154322" y="2545532"/>
        <a:ext cx="3148942" cy="133591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3CCD83-598E-43E6-851F-02367FFE8E8D}">
      <dsp:nvSpPr>
        <dsp:cNvPr id="0" name=""/>
        <dsp:cNvSpPr/>
      </dsp:nvSpPr>
      <dsp:spPr>
        <a:xfrm>
          <a:off x="1020487" y="952848"/>
          <a:ext cx="1098562" cy="10985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F5EE493-90B6-48C5-A970-76FBDD7996B3}">
      <dsp:nvSpPr>
        <dsp:cNvPr id="0" name=""/>
        <dsp:cNvSpPr/>
      </dsp:nvSpPr>
      <dsp:spPr>
        <a:xfrm>
          <a:off x="393" y="2156573"/>
          <a:ext cx="3138750" cy="470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66850">
            <a:lnSpc>
              <a:spcPct val="90000"/>
            </a:lnSpc>
            <a:spcBef>
              <a:spcPct val="0"/>
            </a:spcBef>
            <a:spcAft>
              <a:spcPct val="35000"/>
            </a:spcAft>
            <a:buNone/>
            <a:defRPr b="1"/>
          </a:pPr>
          <a:r>
            <a:rPr lang="en-US" sz="3300" kern="1200"/>
            <a:t>Security</a:t>
          </a:r>
        </a:p>
      </dsp:txBody>
      <dsp:txXfrm>
        <a:off x="393" y="2156573"/>
        <a:ext cx="3138750" cy="470812"/>
      </dsp:txXfrm>
    </dsp:sp>
    <dsp:sp modelId="{BB0D6003-1691-4728-A129-37EEE1A4DB4C}">
      <dsp:nvSpPr>
        <dsp:cNvPr id="0" name=""/>
        <dsp:cNvSpPr/>
      </dsp:nvSpPr>
      <dsp:spPr>
        <a:xfrm>
          <a:off x="393" y="2676299"/>
          <a:ext cx="3138750" cy="722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a:t>Outside user attempts to control robot</a:t>
          </a:r>
        </a:p>
      </dsp:txBody>
      <dsp:txXfrm>
        <a:off x="393" y="2676299"/>
        <a:ext cx="3138750" cy="722190"/>
      </dsp:txXfrm>
    </dsp:sp>
    <dsp:sp modelId="{452D27B2-FDEB-48F0-952C-D64F7B35CFC7}">
      <dsp:nvSpPr>
        <dsp:cNvPr id="0" name=""/>
        <dsp:cNvSpPr/>
      </dsp:nvSpPr>
      <dsp:spPr>
        <a:xfrm>
          <a:off x="4708518" y="952848"/>
          <a:ext cx="1098562" cy="10985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8A6A45B-1FEF-4452-B2BB-9FB28323AE91}">
      <dsp:nvSpPr>
        <dsp:cNvPr id="0" name=""/>
        <dsp:cNvSpPr/>
      </dsp:nvSpPr>
      <dsp:spPr>
        <a:xfrm>
          <a:off x="3688425" y="2156573"/>
          <a:ext cx="3138750" cy="470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66850">
            <a:lnSpc>
              <a:spcPct val="90000"/>
            </a:lnSpc>
            <a:spcBef>
              <a:spcPct val="0"/>
            </a:spcBef>
            <a:spcAft>
              <a:spcPct val="35000"/>
            </a:spcAft>
            <a:buNone/>
            <a:defRPr b="1"/>
          </a:pPr>
          <a:r>
            <a:rPr lang="en-US" sz="3300" kern="1200"/>
            <a:t>Economic</a:t>
          </a:r>
        </a:p>
      </dsp:txBody>
      <dsp:txXfrm>
        <a:off x="3688425" y="2156573"/>
        <a:ext cx="3138750" cy="470812"/>
      </dsp:txXfrm>
    </dsp:sp>
    <dsp:sp modelId="{FA1822B8-46C1-4FF0-B2C4-E2385E3C7C1E}">
      <dsp:nvSpPr>
        <dsp:cNvPr id="0" name=""/>
        <dsp:cNvSpPr/>
      </dsp:nvSpPr>
      <dsp:spPr>
        <a:xfrm>
          <a:off x="3688425" y="2676299"/>
          <a:ext cx="3138750" cy="722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a:t>Automated robots like Roomba can be over $1,000.00</a:t>
          </a:r>
        </a:p>
      </dsp:txBody>
      <dsp:txXfrm>
        <a:off x="3688425" y="2676299"/>
        <a:ext cx="3138750" cy="722190"/>
      </dsp:txXfrm>
    </dsp:sp>
    <dsp:sp modelId="{5865A8A7-A824-41D7-A5AF-57444715DA89}">
      <dsp:nvSpPr>
        <dsp:cNvPr id="0" name=""/>
        <dsp:cNvSpPr/>
      </dsp:nvSpPr>
      <dsp:spPr>
        <a:xfrm>
          <a:off x="8396550" y="952848"/>
          <a:ext cx="1098562" cy="109856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87563C2-8F38-462A-B8AF-D8E4C2C39951}">
      <dsp:nvSpPr>
        <dsp:cNvPr id="0" name=""/>
        <dsp:cNvSpPr/>
      </dsp:nvSpPr>
      <dsp:spPr>
        <a:xfrm>
          <a:off x="7376456" y="2156573"/>
          <a:ext cx="3138750" cy="470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66850">
            <a:lnSpc>
              <a:spcPct val="90000"/>
            </a:lnSpc>
            <a:spcBef>
              <a:spcPct val="0"/>
            </a:spcBef>
            <a:spcAft>
              <a:spcPct val="35000"/>
            </a:spcAft>
            <a:buNone/>
            <a:defRPr b="1"/>
          </a:pPr>
          <a:r>
            <a:rPr lang="en-US" sz="3300" kern="1200"/>
            <a:t>Environmental</a:t>
          </a:r>
        </a:p>
      </dsp:txBody>
      <dsp:txXfrm>
        <a:off x="7376456" y="2156573"/>
        <a:ext cx="3138750" cy="470812"/>
      </dsp:txXfrm>
    </dsp:sp>
    <dsp:sp modelId="{0CEBB197-3DAC-4948-9C7B-8E3CC354C5BE}">
      <dsp:nvSpPr>
        <dsp:cNvPr id="0" name=""/>
        <dsp:cNvSpPr/>
      </dsp:nvSpPr>
      <dsp:spPr>
        <a:xfrm>
          <a:off x="7376456" y="2676299"/>
          <a:ext cx="3138750" cy="722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a:t>The environment that the medicine delivery robot can function in is limited</a:t>
          </a:r>
        </a:p>
      </dsp:txBody>
      <dsp:txXfrm>
        <a:off x="7376456" y="2676299"/>
        <a:ext cx="3138750" cy="72219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2C6267-7575-4DA5-A3C0-A12E67EF26AC}">
      <dsp:nvSpPr>
        <dsp:cNvPr id="0" name=""/>
        <dsp:cNvSpPr/>
      </dsp:nvSpPr>
      <dsp:spPr>
        <a:xfrm>
          <a:off x="1747800" y="608594"/>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05EACD5-4F5C-444D-BB72-9500D784C504}">
      <dsp:nvSpPr>
        <dsp:cNvPr id="0" name=""/>
        <dsp:cNvSpPr/>
      </dsp:nvSpPr>
      <dsp:spPr>
        <a:xfrm>
          <a:off x="559800" y="3022743"/>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pPr>
          <a:r>
            <a:rPr lang="en-US" sz="2500" kern="1200"/>
            <a:t>Web application and database running</a:t>
          </a:r>
        </a:p>
      </dsp:txBody>
      <dsp:txXfrm>
        <a:off x="559800" y="3022743"/>
        <a:ext cx="4320000" cy="720000"/>
      </dsp:txXfrm>
    </dsp:sp>
    <dsp:sp modelId="{C952BFB6-E593-4237-856B-0F2BA000AE44}">
      <dsp:nvSpPr>
        <dsp:cNvPr id="0" name=""/>
        <dsp:cNvSpPr/>
      </dsp:nvSpPr>
      <dsp:spPr>
        <a:xfrm>
          <a:off x="6823800" y="608594"/>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F9A2E80-95CE-4667-865D-114DFFFFF0AC}">
      <dsp:nvSpPr>
        <dsp:cNvPr id="0" name=""/>
        <dsp:cNvSpPr/>
      </dsp:nvSpPr>
      <dsp:spPr>
        <a:xfrm>
          <a:off x="5635800" y="3022743"/>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pPr>
          <a:r>
            <a:rPr lang="en-US" sz="2500" kern="1200"/>
            <a:t>Robot design complete</a:t>
          </a:r>
        </a:p>
      </dsp:txBody>
      <dsp:txXfrm>
        <a:off x="5635800" y="3022743"/>
        <a:ext cx="4320000" cy="7200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93A18D-EDE2-4309-AB33-03B7A1E95B91}">
      <dsp:nvSpPr>
        <dsp:cNvPr id="0" name=""/>
        <dsp:cNvSpPr/>
      </dsp:nvSpPr>
      <dsp:spPr>
        <a:xfrm>
          <a:off x="130938" y="1393"/>
          <a:ext cx="4224635" cy="268264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7FA4AE9-5B3D-46B3-BE52-8251FA9CEBE1}">
      <dsp:nvSpPr>
        <dsp:cNvPr id="0" name=""/>
        <dsp:cNvSpPr/>
      </dsp:nvSpPr>
      <dsp:spPr>
        <a:xfrm>
          <a:off x="600342" y="447327"/>
          <a:ext cx="4224635" cy="2682643"/>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32410" tIns="232410" rIns="232410" bIns="232410" numCol="1" spcCol="1270" anchor="ctr" anchorCtr="0">
          <a:noAutofit/>
        </a:bodyPr>
        <a:lstStyle/>
        <a:p>
          <a:pPr marL="0" lvl="0" indent="0" algn="ctr" defTabSz="2711450">
            <a:lnSpc>
              <a:spcPct val="90000"/>
            </a:lnSpc>
            <a:spcBef>
              <a:spcPct val="0"/>
            </a:spcBef>
            <a:spcAft>
              <a:spcPct val="35000"/>
            </a:spcAft>
            <a:buNone/>
          </a:pPr>
          <a:r>
            <a:rPr lang="en-US" sz="6100" kern="1200" dirty="0"/>
            <a:t>3D Print Robot</a:t>
          </a:r>
        </a:p>
      </dsp:txBody>
      <dsp:txXfrm>
        <a:off x="678914" y="525899"/>
        <a:ext cx="4067491" cy="2525499"/>
      </dsp:txXfrm>
    </dsp:sp>
    <dsp:sp modelId="{6B37081E-9D1E-483C-8A3D-F8B8F5B04CBB}">
      <dsp:nvSpPr>
        <dsp:cNvPr id="0" name=""/>
        <dsp:cNvSpPr/>
      </dsp:nvSpPr>
      <dsp:spPr>
        <a:xfrm>
          <a:off x="5294381" y="1393"/>
          <a:ext cx="4224635" cy="268264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353B9D-D7C2-4AD2-A513-ED680C47CFB7}">
      <dsp:nvSpPr>
        <dsp:cNvPr id="0" name=""/>
        <dsp:cNvSpPr/>
      </dsp:nvSpPr>
      <dsp:spPr>
        <a:xfrm>
          <a:off x="5763785" y="447327"/>
          <a:ext cx="4224635" cy="2682643"/>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32410" tIns="232410" rIns="232410" bIns="232410" numCol="1" spcCol="1270" anchor="ctr" anchorCtr="0">
          <a:noAutofit/>
        </a:bodyPr>
        <a:lstStyle/>
        <a:p>
          <a:pPr marL="0" lvl="0" indent="0" algn="ctr" defTabSz="2711450">
            <a:lnSpc>
              <a:spcPct val="90000"/>
            </a:lnSpc>
            <a:spcBef>
              <a:spcPct val="0"/>
            </a:spcBef>
            <a:spcAft>
              <a:spcPct val="35000"/>
            </a:spcAft>
            <a:buNone/>
          </a:pPr>
          <a:r>
            <a:rPr lang="en-US" sz="6100" kern="1200" dirty="0"/>
            <a:t>Web Application</a:t>
          </a:r>
        </a:p>
      </dsp:txBody>
      <dsp:txXfrm>
        <a:off x="5842357" y="525899"/>
        <a:ext cx="4067491" cy="252549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D374E2-C74E-4440-B1FF-E8D6774FAABC}">
      <dsp:nvSpPr>
        <dsp:cNvPr id="0" name=""/>
        <dsp:cNvSpPr/>
      </dsp:nvSpPr>
      <dsp:spPr>
        <a:xfrm>
          <a:off x="0" y="816012"/>
          <a:ext cx="6513603" cy="135252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a:t>User navigate the web application to request the robot’s assistance.</a:t>
          </a:r>
        </a:p>
      </dsp:txBody>
      <dsp:txXfrm>
        <a:off x="66025" y="882037"/>
        <a:ext cx="6381553" cy="1220470"/>
      </dsp:txXfrm>
    </dsp:sp>
    <dsp:sp modelId="{A8303FA4-CD32-4408-933E-45E9348C0F37}">
      <dsp:nvSpPr>
        <dsp:cNvPr id="0" name=""/>
        <dsp:cNvSpPr/>
      </dsp:nvSpPr>
      <dsp:spPr>
        <a:xfrm>
          <a:off x="0" y="2266453"/>
          <a:ext cx="6513603" cy="1352520"/>
        </a:xfrm>
        <a:prstGeom prst="round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a:t>Robot is able to deliver the medicine to the user.</a:t>
          </a:r>
        </a:p>
      </dsp:txBody>
      <dsp:txXfrm>
        <a:off x="66025" y="2332478"/>
        <a:ext cx="6381553" cy="1220470"/>
      </dsp:txXfrm>
    </dsp:sp>
    <dsp:sp modelId="{B9B41F7A-EF1F-48B9-827F-AD1B8F758248}">
      <dsp:nvSpPr>
        <dsp:cNvPr id="0" name=""/>
        <dsp:cNvSpPr/>
      </dsp:nvSpPr>
      <dsp:spPr>
        <a:xfrm>
          <a:off x="0" y="3716893"/>
          <a:ext cx="6513603" cy="135252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a:t>Robot then returns to the starting location.</a:t>
          </a:r>
        </a:p>
      </dsp:txBody>
      <dsp:txXfrm>
        <a:off x="66025" y="3782918"/>
        <a:ext cx="6381553" cy="1220470"/>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3.png>
</file>

<file path=ppt/media/image4.png>
</file>

<file path=ppt/media/image5.svg>
</file>

<file path=ppt/media/image6.png>
</file>

<file path=ppt/media/image7.svg>
</file>

<file path=ppt/media/image8.png>
</file>

<file path=ppt/media/image9.sv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C5EB2-947C-4429-A979-667DA54BA61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BB5FF08-9279-48A2-8FDD-CB406DE1D2B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C0C4FA4-0A86-4DF0-95B0-FB39F614304A}"/>
              </a:ext>
            </a:extLst>
          </p:cNvPr>
          <p:cNvSpPr>
            <a:spLocks noGrp="1"/>
          </p:cNvSpPr>
          <p:nvPr>
            <p:ph type="dt" sz="half" idx="10"/>
          </p:nvPr>
        </p:nvSpPr>
        <p:spPr/>
        <p:txBody>
          <a:bodyPr/>
          <a:lstStyle/>
          <a:p>
            <a:fld id="{2157F205-CC8F-424A-8ECC-F49B85173956}" type="datetimeFigureOut">
              <a:rPr lang="en-US" smtClean="0"/>
              <a:t>11/10/2019</a:t>
            </a:fld>
            <a:endParaRPr lang="en-US"/>
          </a:p>
        </p:txBody>
      </p:sp>
      <p:sp>
        <p:nvSpPr>
          <p:cNvPr id="5" name="Footer Placeholder 4">
            <a:extLst>
              <a:ext uri="{FF2B5EF4-FFF2-40B4-BE49-F238E27FC236}">
                <a16:creationId xmlns:a16="http://schemas.microsoft.com/office/drawing/2014/main" id="{AA113812-A8A8-4E11-BA32-01640E7230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E3BBDA-367D-4D98-B149-B208E5F2FAB2}"/>
              </a:ext>
            </a:extLst>
          </p:cNvPr>
          <p:cNvSpPr>
            <a:spLocks noGrp="1"/>
          </p:cNvSpPr>
          <p:nvPr>
            <p:ph type="sldNum" sz="quarter" idx="12"/>
          </p:nvPr>
        </p:nvSpPr>
        <p:spPr/>
        <p:txBody>
          <a:bodyPr/>
          <a:lstStyle/>
          <a:p>
            <a:fld id="{4AA67AFE-25B5-4869-B466-B15F10293774}" type="slidenum">
              <a:rPr lang="en-US" smtClean="0"/>
              <a:t>‹#›</a:t>
            </a:fld>
            <a:endParaRPr lang="en-US"/>
          </a:p>
        </p:txBody>
      </p:sp>
    </p:spTree>
    <p:extLst>
      <p:ext uri="{BB962C8B-B14F-4D97-AF65-F5344CB8AC3E}">
        <p14:creationId xmlns:p14="http://schemas.microsoft.com/office/powerpoint/2010/main" val="5959709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FD8BA-6D86-4DAA-885B-AAFAFB5B2BB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D94217B-A0CA-4049-A46B-F681B827F20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D75570-2252-46DE-9444-B9589719797B}"/>
              </a:ext>
            </a:extLst>
          </p:cNvPr>
          <p:cNvSpPr>
            <a:spLocks noGrp="1"/>
          </p:cNvSpPr>
          <p:nvPr>
            <p:ph type="dt" sz="half" idx="10"/>
          </p:nvPr>
        </p:nvSpPr>
        <p:spPr/>
        <p:txBody>
          <a:bodyPr/>
          <a:lstStyle/>
          <a:p>
            <a:fld id="{2157F205-CC8F-424A-8ECC-F49B85173956}" type="datetimeFigureOut">
              <a:rPr lang="en-US" smtClean="0"/>
              <a:t>11/10/2019</a:t>
            </a:fld>
            <a:endParaRPr lang="en-US"/>
          </a:p>
        </p:txBody>
      </p:sp>
      <p:sp>
        <p:nvSpPr>
          <p:cNvPr id="5" name="Footer Placeholder 4">
            <a:extLst>
              <a:ext uri="{FF2B5EF4-FFF2-40B4-BE49-F238E27FC236}">
                <a16:creationId xmlns:a16="http://schemas.microsoft.com/office/drawing/2014/main" id="{B43E92E3-6A63-4B7A-A9BB-071188C967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E0E76A-0D8A-4822-8E94-36BB5239964D}"/>
              </a:ext>
            </a:extLst>
          </p:cNvPr>
          <p:cNvSpPr>
            <a:spLocks noGrp="1"/>
          </p:cNvSpPr>
          <p:nvPr>
            <p:ph type="sldNum" sz="quarter" idx="12"/>
          </p:nvPr>
        </p:nvSpPr>
        <p:spPr/>
        <p:txBody>
          <a:bodyPr/>
          <a:lstStyle/>
          <a:p>
            <a:fld id="{4AA67AFE-25B5-4869-B466-B15F10293774}" type="slidenum">
              <a:rPr lang="en-US" smtClean="0"/>
              <a:t>‹#›</a:t>
            </a:fld>
            <a:endParaRPr lang="en-US"/>
          </a:p>
        </p:txBody>
      </p:sp>
    </p:spTree>
    <p:extLst>
      <p:ext uri="{BB962C8B-B14F-4D97-AF65-F5344CB8AC3E}">
        <p14:creationId xmlns:p14="http://schemas.microsoft.com/office/powerpoint/2010/main" val="8711980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1D032E2-F57D-43DB-88B0-801DD6153F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3007D6A-FD99-4BC3-9E71-E464EAB5375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488CDC-A5C4-4C0A-943C-CFB74C0BCE3D}"/>
              </a:ext>
            </a:extLst>
          </p:cNvPr>
          <p:cNvSpPr>
            <a:spLocks noGrp="1"/>
          </p:cNvSpPr>
          <p:nvPr>
            <p:ph type="dt" sz="half" idx="10"/>
          </p:nvPr>
        </p:nvSpPr>
        <p:spPr/>
        <p:txBody>
          <a:bodyPr/>
          <a:lstStyle/>
          <a:p>
            <a:fld id="{2157F205-CC8F-424A-8ECC-F49B85173956}" type="datetimeFigureOut">
              <a:rPr lang="en-US" smtClean="0"/>
              <a:t>11/10/2019</a:t>
            </a:fld>
            <a:endParaRPr lang="en-US"/>
          </a:p>
        </p:txBody>
      </p:sp>
      <p:sp>
        <p:nvSpPr>
          <p:cNvPr id="5" name="Footer Placeholder 4">
            <a:extLst>
              <a:ext uri="{FF2B5EF4-FFF2-40B4-BE49-F238E27FC236}">
                <a16:creationId xmlns:a16="http://schemas.microsoft.com/office/drawing/2014/main" id="{184CFAB3-E401-461A-AD71-5B46B13BA2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BFDECC-3E37-463E-A1AC-0621451C2A63}"/>
              </a:ext>
            </a:extLst>
          </p:cNvPr>
          <p:cNvSpPr>
            <a:spLocks noGrp="1"/>
          </p:cNvSpPr>
          <p:nvPr>
            <p:ph type="sldNum" sz="quarter" idx="12"/>
          </p:nvPr>
        </p:nvSpPr>
        <p:spPr/>
        <p:txBody>
          <a:bodyPr/>
          <a:lstStyle/>
          <a:p>
            <a:fld id="{4AA67AFE-25B5-4869-B466-B15F10293774}" type="slidenum">
              <a:rPr lang="en-US" smtClean="0"/>
              <a:t>‹#›</a:t>
            </a:fld>
            <a:endParaRPr lang="en-US"/>
          </a:p>
        </p:txBody>
      </p:sp>
    </p:spTree>
    <p:extLst>
      <p:ext uri="{BB962C8B-B14F-4D97-AF65-F5344CB8AC3E}">
        <p14:creationId xmlns:p14="http://schemas.microsoft.com/office/powerpoint/2010/main" val="163652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BECDA-FDC3-4AA1-8080-4D2005FB6C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49E9A6-9E04-4D9B-9EE0-746A770497B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F8D7BA-A945-4F21-96BE-48CA321A78FA}"/>
              </a:ext>
            </a:extLst>
          </p:cNvPr>
          <p:cNvSpPr>
            <a:spLocks noGrp="1"/>
          </p:cNvSpPr>
          <p:nvPr>
            <p:ph type="dt" sz="half" idx="10"/>
          </p:nvPr>
        </p:nvSpPr>
        <p:spPr/>
        <p:txBody>
          <a:bodyPr/>
          <a:lstStyle/>
          <a:p>
            <a:fld id="{2157F205-CC8F-424A-8ECC-F49B85173956}" type="datetimeFigureOut">
              <a:rPr lang="en-US" smtClean="0"/>
              <a:t>11/10/2019</a:t>
            </a:fld>
            <a:endParaRPr lang="en-US"/>
          </a:p>
        </p:txBody>
      </p:sp>
      <p:sp>
        <p:nvSpPr>
          <p:cNvPr id="5" name="Footer Placeholder 4">
            <a:extLst>
              <a:ext uri="{FF2B5EF4-FFF2-40B4-BE49-F238E27FC236}">
                <a16:creationId xmlns:a16="http://schemas.microsoft.com/office/drawing/2014/main" id="{454CFDD3-2D85-4F04-A257-AA70B7E146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FA4170-55F6-4145-8B77-F0FC4E68E333}"/>
              </a:ext>
            </a:extLst>
          </p:cNvPr>
          <p:cNvSpPr>
            <a:spLocks noGrp="1"/>
          </p:cNvSpPr>
          <p:nvPr>
            <p:ph type="sldNum" sz="quarter" idx="12"/>
          </p:nvPr>
        </p:nvSpPr>
        <p:spPr/>
        <p:txBody>
          <a:bodyPr/>
          <a:lstStyle/>
          <a:p>
            <a:fld id="{4AA67AFE-25B5-4869-B466-B15F10293774}" type="slidenum">
              <a:rPr lang="en-US" smtClean="0"/>
              <a:t>‹#›</a:t>
            </a:fld>
            <a:endParaRPr lang="en-US"/>
          </a:p>
        </p:txBody>
      </p:sp>
    </p:spTree>
    <p:extLst>
      <p:ext uri="{BB962C8B-B14F-4D97-AF65-F5344CB8AC3E}">
        <p14:creationId xmlns:p14="http://schemas.microsoft.com/office/powerpoint/2010/main" val="40799415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26E968-6153-4D56-8008-43D78A31932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41F48B0-607A-4BE9-91BB-9C0FC81180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53000B9-7F30-4498-A0AB-7993C0947C03}"/>
              </a:ext>
            </a:extLst>
          </p:cNvPr>
          <p:cNvSpPr>
            <a:spLocks noGrp="1"/>
          </p:cNvSpPr>
          <p:nvPr>
            <p:ph type="dt" sz="half" idx="10"/>
          </p:nvPr>
        </p:nvSpPr>
        <p:spPr/>
        <p:txBody>
          <a:bodyPr/>
          <a:lstStyle/>
          <a:p>
            <a:fld id="{2157F205-CC8F-424A-8ECC-F49B85173956}" type="datetimeFigureOut">
              <a:rPr lang="en-US" smtClean="0"/>
              <a:t>11/10/2019</a:t>
            </a:fld>
            <a:endParaRPr lang="en-US"/>
          </a:p>
        </p:txBody>
      </p:sp>
      <p:sp>
        <p:nvSpPr>
          <p:cNvPr id="5" name="Footer Placeholder 4">
            <a:extLst>
              <a:ext uri="{FF2B5EF4-FFF2-40B4-BE49-F238E27FC236}">
                <a16:creationId xmlns:a16="http://schemas.microsoft.com/office/drawing/2014/main" id="{ECB13EEC-548C-4ED8-8A33-76BE3C51AD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073FA3-BE50-4C2E-9B68-8696D129CF25}"/>
              </a:ext>
            </a:extLst>
          </p:cNvPr>
          <p:cNvSpPr>
            <a:spLocks noGrp="1"/>
          </p:cNvSpPr>
          <p:nvPr>
            <p:ph type="sldNum" sz="quarter" idx="12"/>
          </p:nvPr>
        </p:nvSpPr>
        <p:spPr/>
        <p:txBody>
          <a:bodyPr/>
          <a:lstStyle/>
          <a:p>
            <a:fld id="{4AA67AFE-25B5-4869-B466-B15F10293774}" type="slidenum">
              <a:rPr lang="en-US" smtClean="0"/>
              <a:t>‹#›</a:t>
            </a:fld>
            <a:endParaRPr lang="en-US"/>
          </a:p>
        </p:txBody>
      </p:sp>
    </p:spTree>
    <p:extLst>
      <p:ext uri="{BB962C8B-B14F-4D97-AF65-F5344CB8AC3E}">
        <p14:creationId xmlns:p14="http://schemas.microsoft.com/office/powerpoint/2010/main" val="8014408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56259-DF44-46EC-AB46-5F4132AFE23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C6CF1F-23C7-4571-95CD-3A1B90643E6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C0277FF-6551-484D-96BE-8783C014AA7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8E431B5-145F-48B7-8FB0-A6BC55A2C747}"/>
              </a:ext>
            </a:extLst>
          </p:cNvPr>
          <p:cNvSpPr>
            <a:spLocks noGrp="1"/>
          </p:cNvSpPr>
          <p:nvPr>
            <p:ph type="dt" sz="half" idx="10"/>
          </p:nvPr>
        </p:nvSpPr>
        <p:spPr/>
        <p:txBody>
          <a:bodyPr/>
          <a:lstStyle/>
          <a:p>
            <a:fld id="{2157F205-CC8F-424A-8ECC-F49B85173956}" type="datetimeFigureOut">
              <a:rPr lang="en-US" smtClean="0"/>
              <a:t>11/10/2019</a:t>
            </a:fld>
            <a:endParaRPr lang="en-US"/>
          </a:p>
        </p:txBody>
      </p:sp>
      <p:sp>
        <p:nvSpPr>
          <p:cNvPr id="6" name="Footer Placeholder 5">
            <a:extLst>
              <a:ext uri="{FF2B5EF4-FFF2-40B4-BE49-F238E27FC236}">
                <a16:creationId xmlns:a16="http://schemas.microsoft.com/office/drawing/2014/main" id="{C723220F-3398-476E-B120-94F6B8FE42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F75329-D49C-4354-A2E8-8422363180F6}"/>
              </a:ext>
            </a:extLst>
          </p:cNvPr>
          <p:cNvSpPr>
            <a:spLocks noGrp="1"/>
          </p:cNvSpPr>
          <p:nvPr>
            <p:ph type="sldNum" sz="quarter" idx="12"/>
          </p:nvPr>
        </p:nvSpPr>
        <p:spPr/>
        <p:txBody>
          <a:bodyPr/>
          <a:lstStyle/>
          <a:p>
            <a:fld id="{4AA67AFE-25B5-4869-B466-B15F10293774}" type="slidenum">
              <a:rPr lang="en-US" smtClean="0"/>
              <a:t>‹#›</a:t>
            </a:fld>
            <a:endParaRPr lang="en-US"/>
          </a:p>
        </p:txBody>
      </p:sp>
    </p:spTree>
    <p:extLst>
      <p:ext uri="{BB962C8B-B14F-4D97-AF65-F5344CB8AC3E}">
        <p14:creationId xmlns:p14="http://schemas.microsoft.com/office/powerpoint/2010/main" val="30688849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989AA-BA74-4EC9-A4DF-86F788AF42C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0BD7010-3399-4CC3-A856-7DFC229D942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DB0FD1E-C8C1-4515-900F-DCD404A273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619AF2B-58E3-46F7-96F3-3AFF1CE9A3F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734523-251B-496A-A469-1B938D2C4A7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F9B04FE-2087-4047-BEC2-E0041BE5872C}"/>
              </a:ext>
            </a:extLst>
          </p:cNvPr>
          <p:cNvSpPr>
            <a:spLocks noGrp="1"/>
          </p:cNvSpPr>
          <p:nvPr>
            <p:ph type="dt" sz="half" idx="10"/>
          </p:nvPr>
        </p:nvSpPr>
        <p:spPr/>
        <p:txBody>
          <a:bodyPr/>
          <a:lstStyle/>
          <a:p>
            <a:fld id="{2157F205-CC8F-424A-8ECC-F49B85173956}" type="datetimeFigureOut">
              <a:rPr lang="en-US" smtClean="0"/>
              <a:t>11/10/2019</a:t>
            </a:fld>
            <a:endParaRPr lang="en-US"/>
          </a:p>
        </p:txBody>
      </p:sp>
      <p:sp>
        <p:nvSpPr>
          <p:cNvPr id="8" name="Footer Placeholder 7">
            <a:extLst>
              <a:ext uri="{FF2B5EF4-FFF2-40B4-BE49-F238E27FC236}">
                <a16:creationId xmlns:a16="http://schemas.microsoft.com/office/drawing/2014/main" id="{A2E3D77E-B005-4A5F-9A97-372A451C550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A7AB8AD-1A0A-4AE4-AF6B-BF73A4F590D7}"/>
              </a:ext>
            </a:extLst>
          </p:cNvPr>
          <p:cNvSpPr>
            <a:spLocks noGrp="1"/>
          </p:cNvSpPr>
          <p:nvPr>
            <p:ph type="sldNum" sz="quarter" idx="12"/>
          </p:nvPr>
        </p:nvSpPr>
        <p:spPr/>
        <p:txBody>
          <a:bodyPr/>
          <a:lstStyle/>
          <a:p>
            <a:fld id="{4AA67AFE-25B5-4869-B466-B15F10293774}" type="slidenum">
              <a:rPr lang="en-US" smtClean="0"/>
              <a:t>‹#›</a:t>
            </a:fld>
            <a:endParaRPr lang="en-US"/>
          </a:p>
        </p:txBody>
      </p:sp>
    </p:spTree>
    <p:extLst>
      <p:ext uri="{BB962C8B-B14F-4D97-AF65-F5344CB8AC3E}">
        <p14:creationId xmlns:p14="http://schemas.microsoft.com/office/powerpoint/2010/main" val="2163497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AA231-2A24-4A30-8672-5279D47E31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31E32AE-4C48-47EC-9F66-4F92CB9350B7}"/>
              </a:ext>
            </a:extLst>
          </p:cNvPr>
          <p:cNvSpPr>
            <a:spLocks noGrp="1"/>
          </p:cNvSpPr>
          <p:nvPr>
            <p:ph type="dt" sz="half" idx="10"/>
          </p:nvPr>
        </p:nvSpPr>
        <p:spPr/>
        <p:txBody>
          <a:bodyPr/>
          <a:lstStyle/>
          <a:p>
            <a:fld id="{2157F205-CC8F-424A-8ECC-F49B85173956}" type="datetimeFigureOut">
              <a:rPr lang="en-US" smtClean="0"/>
              <a:t>11/10/2019</a:t>
            </a:fld>
            <a:endParaRPr lang="en-US"/>
          </a:p>
        </p:txBody>
      </p:sp>
      <p:sp>
        <p:nvSpPr>
          <p:cNvPr id="4" name="Footer Placeholder 3">
            <a:extLst>
              <a:ext uri="{FF2B5EF4-FFF2-40B4-BE49-F238E27FC236}">
                <a16:creationId xmlns:a16="http://schemas.microsoft.com/office/drawing/2014/main" id="{986F5267-897C-4A89-ADE8-37479818F40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1ABBECB-E5C0-4E6A-816C-83212E5B9611}"/>
              </a:ext>
            </a:extLst>
          </p:cNvPr>
          <p:cNvSpPr>
            <a:spLocks noGrp="1"/>
          </p:cNvSpPr>
          <p:nvPr>
            <p:ph type="sldNum" sz="quarter" idx="12"/>
          </p:nvPr>
        </p:nvSpPr>
        <p:spPr/>
        <p:txBody>
          <a:bodyPr/>
          <a:lstStyle/>
          <a:p>
            <a:fld id="{4AA67AFE-25B5-4869-B466-B15F10293774}" type="slidenum">
              <a:rPr lang="en-US" smtClean="0"/>
              <a:t>‹#›</a:t>
            </a:fld>
            <a:endParaRPr lang="en-US"/>
          </a:p>
        </p:txBody>
      </p:sp>
    </p:spTree>
    <p:extLst>
      <p:ext uri="{BB962C8B-B14F-4D97-AF65-F5344CB8AC3E}">
        <p14:creationId xmlns:p14="http://schemas.microsoft.com/office/powerpoint/2010/main" val="476827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172FE2C-B7E4-421C-8812-F4771BED0FA8}"/>
              </a:ext>
            </a:extLst>
          </p:cNvPr>
          <p:cNvSpPr>
            <a:spLocks noGrp="1"/>
          </p:cNvSpPr>
          <p:nvPr>
            <p:ph type="dt" sz="half" idx="10"/>
          </p:nvPr>
        </p:nvSpPr>
        <p:spPr/>
        <p:txBody>
          <a:bodyPr/>
          <a:lstStyle/>
          <a:p>
            <a:fld id="{2157F205-CC8F-424A-8ECC-F49B85173956}" type="datetimeFigureOut">
              <a:rPr lang="en-US" smtClean="0"/>
              <a:t>11/10/2019</a:t>
            </a:fld>
            <a:endParaRPr lang="en-US"/>
          </a:p>
        </p:txBody>
      </p:sp>
      <p:sp>
        <p:nvSpPr>
          <p:cNvPr id="3" name="Footer Placeholder 2">
            <a:extLst>
              <a:ext uri="{FF2B5EF4-FFF2-40B4-BE49-F238E27FC236}">
                <a16:creationId xmlns:a16="http://schemas.microsoft.com/office/drawing/2014/main" id="{69BE0884-EDC7-410C-86CC-8F8184DD8F0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3B342DB-B65F-40E3-B2E7-F6475B1F7E48}"/>
              </a:ext>
            </a:extLst>
          </p:cNvPr>
          <p:cNvSpPr>
            <a:spLocks noGrp="1"/>
          </p:cNvSpPr>
          <p:nvPr>
            <p:ph type="sldNum" sz="quarter" idx="12"/>
          </p:nvPr>
        </p:nvSpPr>
        <p:spPr/>
        <p:txBody>
          <a:bodyPr/>
          <a:lstStyle/>
          <a:p>
            <a:fld id="{4AA67AFE-25B5-4869-B466-B15F10293774}" type="slidenum">
              <a:rPr lang="en-US" smtClean="0"/>
              <a:t>‹#›</a:t>
            </a:fld>
            <a:endParaRPr lang="en-US"/>
          </a:p>
        </p:txBody>
      </p:sp>
    </p:spTree>
    <p:extLst>
      <p:ext uri="{BB962C8B-B14F-4D97-AF65-F5344CB8AC3E}">
        <p14:creationId xmlns:p14="http://schemas.microsoft.com/office/powerpoint/2010/main" val="42747185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DCAC5-A7D7-4286-9B63-E046841736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AE3396E-EBCB-48D4-ACFE-6CD91BFEF92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9B2C1C0-C2CA-4FE1-8365-53C56275E1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75A0EA-AC3A-44A2-8881-AE29537D7286}"/>
              </a:ext>
            </a:extLst>
          </p:cNvPr>
          <p:cNvSpPr>
            <a:spLocks noGrp="1"/>
          </p:cNvSpPr>
          <p:nvPr>
            <p:ph type="dt" sz="half" idx="10"/>
          </p:nvPr>
        </p:nvSpPr>
        <p:spPr/>
        <p:txBody>
          <a:bodyPr/>
          <a:lstStyle/>
          <a:p>
            <a:fld id="{2157F205-CC8F-424A-8ECC-F49B85173956}" type="datetimeFigureOut">
              <a:rPr lang="en-US" smtClean="0"/>
              <a:t>11/10/2019</a:t>
            </a:fld>
            <a:endParaRPr lang="en-US"/>
          </a:p>
        </p:txBody>
      </p:sp>
      <p:sp>
        <p:nvSpPr>
          <p:cNvPr id="6" name="Footer Placeholder 5">
            <a:extLst>
              <a:ext uri="{FF2B5EF4-FFF2-40B4-BE49-F238E27FC236}">
                <a16:creationId xmlns:a16="http://schemas.microsoft.com/office/drawing/2014/main" id="{A72FFED6-BF3E-452A-8596-EACEB7FB2F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96BEBF-026A-4B26-A758-18438AF05A1B}"/>
              </a:ext>
            </a:extLst>
          </p:cNvPr>
          <p:cNvSpPr>
            <a:spLocks noGrp="1"/>
          </p:cNvSpPr>
          <p:nvPr>
            <p:ph type="sldNum" sz="quarter" idx="12"/>
          </p:nvPr>
        </p:nvSpPr>
        <p:spPr/>
        <p:txBody>
          <a:bodyPr/>
          <a:lstStyle/>
          <a:p>
            <a:fld id="{4AA67AFE-25B5-4869-B466-B15F10293774}" type="slidenum">
              <a:rPr lang="en-US" smtClean="0"/>
              <a:t>‹#›</a:t>
            </a:fld>
            <a:endParaRPr lang="en-US"/>
          </a:p>
        </p:txBody>
      </p:sp>
    </p:spTree>
    <p:extLst>
      <p:ext uri="{BB962C8B-B14F-4D97-AF65-F5344CB8AC3E}">
        <p14:creationId xmlns:p14="http://schemas.microsoft.com/office/powerpoint/2010/main" val="24233212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6B41E-F8E8-4FA4-9F35-6AFD3DEDB3D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3C202B6-EED8-4759-86E8-52CA448BA3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6DC2D51-5AE9-488C-BA51-2894810D96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8561D59-5FD8-45B5-A781-202EB278FC70}"/>
              </a:ext>
            </a:extLst>
          </p:cNvPr>
          <p:cNvSpPr>
            <a:spLocks noGrp="1"/>
          </p:cNvSpPr>
          <p:nvPr>
            <p:ph type="dt" sz="half" idx="10"/>
          </p:nvPr>
        </p:nvSpPr>
        <p:spPr/>
        <p:txBody>
          <a:bodyPr/>
          <a:lstStyle/>
          <a:p>
            <a:fld id="{2157F205-CC8F-424A-8ECC-F49B85173956}" type="datetimeFigureOut">
              <a:rPr lang="en-US" smtClean="0"/>
              <a:t>11/10/2019</a:t>
            </a:fld>
            <a:endParaRPr lang="en-US"/>
          </a:p>
        </p:txBody>
      </p:sp>
      <p:sp>
        <p:nvSpPr>
          <p:cNvPr id="6" name="Footer Placeholder 5">
            <a:extLst>
              <a:ext uri="{FF2B5EF4-FFF2-40B4-BE49-F238E27FC236}">
                <a16:creationId xmlns:a16="http://schemas.microsoft.com/office/drawing/2014/main" id="{B7E0137B-EE68-4E5E-8022-F40D3B8DE9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E167173-E348-438D-8DD5-6BB00B927F43}"/>
              </a:ext>
            </a:extLst>
          </p:cNvPr>
          <p:cNvSpPr>
            <a:spLocks noGrp="1"/>
          </p:cNvSpPr>
          <p:nvPr>
            <p:ph type="sldNum" sz="quarter" idx="12"/>
          </p:nvPr>
        </p:nvSpPr>
        <p:spPr/>
        <p:txBody>
          <a:bodyPr/>
          <a:lstStyle/>
          <a:p>
            <a:fld id="{4AA67AFE-25B5-4869-B466-B15F10293774}" type="slidenum">
              <a:rPr lang="en-US" smtClean="0"/>
              <a:t>‹#›</a:t>
            </a:fld>
            <a:endParaRPr lang="en-US"/>
          </a:p>
        </p:txBody>
      </p:sp>
    </p:spTree>
    <p:extLst>
      <p:ext uri="{BB962C8B-B14F-4D97-AF65-F5344CB8AC3E}">
        <p14:creationId xmlns:p14="http://schemas.microsoft.com/office/powerpoint/2010/main" val="41124744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18B4A99-5624-4275-9CAB-197FA2F170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F58924D-A993-4EEC-B93C-01F4C2736C7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A5F5EC-7F43-4BD9-BFD0-D5C50AA547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57F205-CC8F-424A-8ECC-F49B85173956}" type="datetimeFigureOut">
              <a:rPr lang="en-US" smtClean="0"/>
              <a:t>11/10/2019</a:t>
            </a:fld>
            <a:endParaRPr lang="en-US"/>
          </a:p>
        </p:txBody>
      </p:sp>
      <p:sp>
        <p:nvSpPr>
          <p:cNvPr id="5" name="Footer Placeholder 4">
            <a:extLst>
              <a:ext uri="{FF2B5EF4-FFF2-40B4-BE49-F238E27FC236}">
                <a16:creationId xmlns:a16="http://schemas.microsoft.com/office/drawing/2014/main" id="{85AA2B83-85DC-4955-B04C-04C52E2BAC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C43E528-41EB-49A1-8FCE-91602A840BE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A67AFE-25B5-4869-B466-B15F10293774}" type="slidenum">
              <a:rPr lang="en-US" smtClean="0"/>
              <a:t>‹#›</a:t>
            </a:fld>
            <a:endParaRPr lang="en-US"/>
          </a:p>
        </p:txBody>
      </p:sp>
    </p:spTree>
    <p:extLst>
      <p:ext uri="{BB962C8B-B14F-4D97-AF65-F5344CB8AC3E}">
        <p14:creationId xmlns:p14="http://schemas.microsoft.com/office/powerpoint/2010/main" val="6154533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1.xml"/><Relationship Id="rId7" Type="http://schemas.openxmlformats.org/officeDocument/2006/relationships/hyperlink" Target="mailto:dongjg@ucmail.uc.edu" TargetMode="Externa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mailto:blountkn@mail.uc.edu" TargetMode="External"/><Relationship Id="rId5" Type="http://schemas.openxmlformats.org/officeDocument/2006/relationships/hyperlink" Target="mailto:dietzan@mail.uc.edu" TargetMode="External"/><Relationship Id="rId10" Type="http://schemas.openxmlformats.org/officeDocument/2006/relationships/image" Target="../media/image3.png"/><Relationship Id="rId4" Type="http://schemas.openxmlformats.org/officeDocument/2006/relationships/hyperlink" Target="mailto:stechsbj@mail.uc.edu" TargetMode="External"/><Relationship Id="rId9"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slideLayout" Target="../slideLayouts/slideLayout2.xml"/><Relationship Id="rId7" Type="http://schemas.openxmlformats.org/officeDocument/2006/relationships/diagramColors" Target="../diagrams/colors5.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 Id="rId9"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2.xml"/><Relationship Id="rId7" Type="http://schemas.openxmlformats.org/officeDocument/2006/relationships/diagramColors" Target="../diagrams/colors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3.png"/></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slideLayout" Target="../slideLayouts/slideLayout2.xml"/><Relationship Id="rId7" Type="http://schemas.openxmlformats.org/officeDocument/2006/relationships/diagramQuickStyle" Target="../diagrams/quickStyle4.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diagramLayout" Target="../diagrams/layout4.xml"/><Relationship Id="rId5" Type="http://schemas.openxmlformats.org/officeDocument/2006/relationships/diagramData" Target="../diagrams/data4.xml"/><Relationship Id="rId10" Type="http://schemas.openxmlformats.org/officeDocument/2006/relationships/image" Target="../media/image3.png"/><Relationship Id="rId4" Type="http://schemas.openxmlformats.org/officeDocument/2006/relationships/image" Target="../media/image25.png"/><Relationship Id="rId9" Type="http://schemas.microsoft.com/office/2007/relationships/diagramDrawing" Target="../diagrams/drawing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75ABDE-0EE9-46C8-86C2-F2F0E04BA314}"/>
              </a:ext>
            </a:extLst>
          </p:cNvPr>
          <p:cNvSpPr>
            <a:spLocks noGrp="1"/>
          </p:cNvSpPr>
          <p:nvPr>
            <p:ph type="ctrTitle"/>
          </p:nvPr>
        </p:nvSpPr>
        <p:spPr>
          <a:xfrm>
            <a:off x="2370667" y="2187743"/>
            <a:ext cx="5293449" cy="2482515"/>
          </a:xfrm>
        </p:spPr>
        <p:txBody>
          <a:bodyPr anchor="ctr">
            <a:normAutofit/>
          </a:bodyPr>
          <a:lstStyle/>
          <a:p>
            <a:pPr algn="l"/>
            <a:r>
              <a:rPr lang="en-US"/>
              <a:t>The Medicine Delivery Robot</a:t>
            </a:r>
          </a:p>
        </p:txBody>
      </p:sp>
      <p:sp>
        <p:nvSpPr>
          <p:cNvPr id="3" name="Subtitle 2">
            <a:extLst>
              <a:ext uri="{FF2B5EF4-FFF2-40B4-BE49-F238E27FC236}">
                <a16:creationId xmlns:a16="http://schemas.microsoft.com/office/drawing/2014/main" id="{17FB83C3-7AFF-4F77-A25E-2DDCAEBBADC7}"/>
              </a:ext>
            </a:extLst>
          </p:cNvPr>
          <p:cNvSpPr>
            <a:spLocks noGrp="1"/>
          </p:cNvSpPr>
          <p:nvPr>
            <p:ph type="subTitle" idx="1"/>
          </p:nvPr>
        </p:nvSpPr>
        <p:spPr>
          <a:xfrm>
            <a:off x="2370667" y="4670258"/>
            <a:ext cx="5293449" cy="1371405"/>
          </a:xfrm>
        </p:spPr>
        <p:txBody>
          <a:bodyPr>
            <a:normAutofit/>
          </a:bodyPr>
          <a:lstStyle/>
          <a:p>
            <a:pPr algn="l"/>
            <a:r>
              <a:rPr lang="en-US" sz="1700" dirty="0"/>
              <a:t>Brock Stechschulte (</a:t>
            </a:r>
            <a:r>
              <a:rPr lang="en-US" sz="1700" dirty="0">
                <a:hlinkClick r:id="rId4"/>
              </a:rPr>
              <a:t>stechsbj@mail.uc.edu</a:t>
            </a:r>
            <a:r>
              <a:rPr lang="en-US" sz="1700" dirty="0"/>
              <a:t>),  Anthony Dietz (</a:t>
            </a:r>
            <a:r>
              <a:rPr lang="en-US" sz="1700" dirty="0">
                <a:hlinkClick r:id="rId5"/>
              </a:rPr>
              <a:t>dietzan@mail.uc.edu</a:t>
            </a:r>
            <a:r>
              <a:rPr lang="en-US" sz="1700" dirty="0"/>
              <a:t>), and Kevin Blount (</a:t>
            </a:r>
            <a:r>
              <a:rPr lang="en-US" sz="1700" dirty="0">
                <a:hlinkClick r:id="rId6"/>
              </a:rPr>
              <a:t>blountkn@mail.uc.edu</a:t>
            </a:r>
            <a:r>
              <a:rPr lang="en-US" sz="1700" dirty="0"/>
              <a:t>)</a:t>
            </a:r>
          </a:p>
          <a:p>
            <a:pPr algn="l"/>
            <a:r>
              <a:rPr lang="en-US" sz="1700" dirty="0"/>
              <a:t>Project Advisor – Janet Dong (</a:t>
            </a:r>
            <a:r>
              <a:rPr lang="en-US" sz="1700" dirty="0">
                <a:hlinkClick r:id="rId7"/>
              </a:rPr>
              <a:t>dongjg@ucmail.uc.edu</a:t>
            </a:r>
            <a:r>
              <a:rPr lang="en-US" sz="1700" dirty="0"/>
              <a:t>)</a:t>
            </a:r>
          </a:p>
          <a:p>
            <a:pPr algn="l"/>
            <a:endParaRPr lang="en-US" sz="1700" dirty="0"/>
          </a:p>
        </p:txBody>
      </p:sp>
      <p:pic>
        <p:nvPicPr>
          <p:cNvPr id="38" name="Graphic 6" descr="Robot">
            <a:extLst>
              <a:ext uri="{FF2B5EF4-FFF2-40B4-BE49-F238E27FC236}">
                <a16:creationId xmlns:a16="http://schemas.microsoft.com/office/drawing/2014/main" id="{DEA7E455-F63B-4A58-9777-911B087E0A6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38201" y="2743201"/>
            <a:ext cx="1371600" cy="1371600"/>
          </a:xfrm>
          <a:prstGeom prst="rect">
            <a:avLst/>
          </a:prstGeom>
        </p:spPr>
      </p:pic>
      <p:pic>
        <p:nvPicPr>
          <p:cNvPr id="39" name="Graphic 8">
            <a:extLst>
              <a:ext uri="{FF2B5EF4-FFF2-40B4-BE49-F238E27FC236}">
                <a16:creationId xmlns:a16="http://schemas.microsoft.com/office/drawing/2014/main" id="{F657BDB0-49C0-4E3D-96F7-A138B7CDD9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8">
            <a:alphaModFix amt="15000"/>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641431" y="816337"/>
            <a:ext cx="5225327" cy="5225327"/>
          </a:xfrm>
          <a:prstGeom prst="rect">
            <a:avLst/>
          </a:prstGeom>
        </p:spPr>
      </p:pic>
      <p:pic>
        <p:nvPicPr>
          <p:cNvPr id="5" name="Audio 4">
            <a:hlinkClick r:id="" action="ppaction://media"/>
            <a:extLst>
              <a:ext uri="{FF2B5EF4-FFF2-40B4-BE49-F238E27FC236}">
                <a16:creationId xmlns:a16="http://schemas.microsoft.com/office/drawing/2014/main" id="{AAE37FA6-8A00-408A-A4D4-9B160529A69D}"/>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30676541"/>
      </p:ext>
    </p:extLst>
  </p:cSld>
  <p:clrMapOvr>
    <a:masterClrMapping/>
  </p:clrMapOvr>
  <mc:AlternateContent xmlns:mc="http://schemas.openxmlformats.org/markup-compatibility/2006">
    <mc:Choice xmlns:p14="http://schemas.microsoft.com/office/powerpoint/2010/main" Requires="p14">
      <p:transition spd="slow" p14:dur="2000" advTm="9937"/>
    </mc:Choice>
    <mc:Fallback>
      <p:transition spd="slow" advTm="99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B3CB5-3C1A-4320-AEC8-0A99553579FB}"/>
              </a:ext>
            </a:extLst>
          </p:cNvPr>
          <p:cNvSpPr>
            <a:spLocks noGrp="1"/>
          </p:cNvSpPr>
          <p:nvPr>
            <p:ph type="title"/>
          </p:nvPr>
        </p:nvSpPr>
        <p:spPr>
          <a:xfrm>
            <a:off x="0" y="1193"/>
            <a:ext cx="3505495" cy="1622321"/>
          </a:xfrm>
        </p:spPr>
        <p:txBody>
          <a:bodyPr>
            <a:normAutofit/>
          </a:bodyPr>
          <a:lstStyle/>
          <a:p>
            <a:r>
              <a:rPr lang="en-US" sz="2800" dirty="0"/>
              <a:t>Project Timeline, Milestones, Division of Work</a:t>
            </a:r>
          </a:p>
        </p:txBody>
      </p:sp>
      <p:sp>
        <p:nvSpPr>
          <p:cNvPr id="14" name="Content Placeholder 13">
            <a:extLst>
              <a:ext uri="{FF2B5EF4-FFF2-40B4-BE49-F238E27FC236}">
                <a16:creationId xmlns:a16="http://schemas.microsoft.com/office/drawing/2014/main" id="{BA2BB0A9-9E62-41F8-A871-BCBB5201D01E}"/>
              </a:ext>
            </a:extLst>
          </p:cNvPr>
          <p:cNvSpPr>
            <a:spLocks noGrp="1"/>
          </p:cNvSpPr>
          <p:nvPr>
            <p:ph idx="1"/>
          </p:nvPr>
        </p:nvSpPr>
        <p:spPr>
          <a:xfrm>
            <a:off x="0" y="1484968"/>
            <a:ext cx="4531295" cy="5030093"/>
          </a:xfrm>
        </p:spPr>
        <p:txBody>
          <a:bodyPr numCol="1">
            <a:normAutofit fontScale="92500"/>
          </a:bodyPr>
          <a:lstStyle/>
          <a:p>
            <a:pPr marL="514350" lvl="0" indent="-514350">
              <a:buFont typeface="+mj-lt"/>
              <a:buAutoNum type="arabicPeriod"/>
            </a:pPr>
            <a:r>
              <a:rPr lang="en-US" sz="1200" dirty="0"/>
              <a:t>Research sensors to incorporate on robot (Kevin)</a:t>
            </a:r>
          </a:p>
          <a:p>
            <a:pPr marL="514350" lvl="0" indent="-514350">
              <a:buFont typeface="+mj-lt"/>
              <a:buAutoNum type="arabicPeriod"/>
            </a:pPr>
            <a:r>
              <a:rPr lang="en-US" sz="1200" dirty="0"/>
              <a:t>Research robot design (Anthony)</a:t>
            </a:r>
          </a:p>
          <a:p>
            <a:pPr marL="514350" lvl="0" indent="-514350">
              <a:buFont typeface="+mj-lt"/>
              <a:buAutoNum type="arabicPeriod"/>
            </a:pPr>
            <a:r>
              <a:rPr lang="en-US" sz="1200" dirty="0"/>
              <a:t>Investigate possible design concepts (Anthony)</a:t>
            </a:r>
          </a:p>
          <a:p>
            <a:pPr marL="514350" lvl="0" indent="-514350">
              <a:buFont typeface="+mj-lt"/>
              <a:buAutoNum type="arabicPeriod"/>
            </a:pPr>
            <a:r>
              <a:rPr lang="en-US" sz="1200" dirty="0"/>
              <a:t>Finalize design concept (Anthony)</a:t>
            </a:r>
          </a:p>
          <a:p>
            <a:pPr marL="514350" lvl="0" indent="-514350">
              <a:buFont typeface="+mj-lt"/>
              <a:buAutoNum type="arabicPeriod"/>
            </a:pPr>
            <a:r>
              <a:rPr lang="en-US" sz="1200" dirty="0"/>
              <a:t>[Milestone 1] Obtain robot parts to begin working on drive (Kevin)</a:t>
            </a:r>
          </a:p>
          <a:p>
            <a:pPr marL="514350" lvl="0" indent="-514350">
              <a:buFont typeface="+mj-lt"/>
              <a:buAutoNum type="arabicPeriod"/>
            </a:pPr>
            <a:r>
              <a:rPr lang="en-US" sz="1200" dirty="0"/>
              <a:t>[Milestone 2] Finalized CAD design for drive train (Anthony)</a:t>
            </a:r>
          </a:p>
          <a:p>
            <a:pPr marL="514350" lvl="0" indent="-514350">
              <a:buFont typeface="+mj-lt"/>
              <a:buAutoNum type="arabicPeriod"/>
            </a:pPr>
            <a:r>
              <a:rPr lang="en-US" sz="1200" dirty="0"/>
              <a:t>Research development design of robot (Brock)</a:t>
            </a:r>
          </a:p>
          <a:p>
            <a:pPr marL="514350" lvl="0" indent="-514350">
              <a:buFont typeface="+mj-lt"/>
              <a:buAutoNum type="arabicPeriod"/>
            </a:pPr>
            <a:r>
              <a:rPr lang="en-US" sz="1200" dirty="0"/>
              <a:t>[Milestone 3] Complete web application (Brock)</a:t>
            </a:r>
          </a:p>
          <a:p>
            <a:pPr marL="514350" lvl="0" indent="-514350">
              <a:buFont typeface="+mj-lt"/>
              <a:buAutoNum type="arabicPeriod"/>
            </a:pPr>
            <a:r>
              <a:rPr lang="en-US" sz="1200" dirty="0"/>
              <a:t>Develop code for robot's drive train (Brock)</a:t>
            </a:r>
          </a:p>
          <a:p>
            <a:pPr marL="514350" lvl="0" indent="-514350">
              <a:buFont typeface="+mj-lt"/>
              <a:buAutoNum type="arabicPeriod"/>
            </a:pPr>
            <a:r>
              <a:rPr lang="en-US" sz="1200" dirty="0"/>
              <a:t>Design storage compartment (Kevin)</a:t>
            </a:r>
          </a:p>
          <a:p>
            <a:pPr marL="514350" lvl="0" indent="-514350">
              <a:buFont typeface="+mj-lt"/>
              <a:buAutoNum type="arabicPeriod"/>
            </a:pPr>
            <a:r>
              <a:rPr lang="en-US" sz="1200" dirty="0"/>
              <a:t>[Milestone 4] Complete Robot Movement (Anthony)</a:t>
            </a:r>
          </a:p>
          <a:p>
            <a:pPr marL="514350" lvl="0" indent="-514350">
              <a:buFont typeface="+mj-lt"/>
              <a:buAutoNum type="arabicPeriod"/>
            </a:pPr>
            <a:r>
              <a:rPr lang="en-US" sz="1200" dirty="0"/>
              <a:t>[Milestone 5] Complete work on storage compartment (Kevin)</a:t>
            </a:r>
          </a:p>
          <a:p>
            <a:pPr marL="514350" lvl="0" indent="-514350">
              <a:buFont typeface="+mj-lt"/>
              <a:buAutoNum type="arabicPeriod"/>
            </a:pPr>
            <a:r>
              <a:rPr lang="en-US" sz="1200" dirty="0"/>
              <a:t>Develop code to open/close storage compartment (Brock)</a:t>
            </a:r>
          </a:p>
          <a:p>
            <a:pPr marL="514350" lvl="0" indent="-514350">
              <a:buFont typeface="+mj-lt"/>
              <a:buAutoNum type="arabicPeriod"/>
            </a:pPr>
            <a:r>
              <a:rPr lang="en-US" sz="1200" dirty="0"/>
              <a:t>Implement sensors and camera (Kevin)</a:t>
            </a:r>
          </a:p>
          <a:p>
            <a:pPr marL="514350" lvl="0" indent="-514350">
              <a:buFont typeface="+mj-lt"/>
              <a:buAutoNum type="arabicPeriod"/>
            </a:pPr>
            <a:r>
              <a:rPr lang="en-US" sz="1200" dirty="0"/>
              <a:t>Validate development is complete (Anthony)</a:t>
            </a:r>
          </a:p>
          <a:p>
            <a:pPr marL="514350" lvl="0" indent="-514350">
              <a:buFont typeface="+mj-lt"/>
              <a:buAutoNum type="arabicPeriod"/>
            </a:pPr>
            <a:r>
              <a:rPr lang="en-US" sz="1200" dirty="0"/>
              <a:t>[Milestone 6] Validate robot functionality is complete (Brock)</a:t>
            </a:r>
          </a:p>
          <a:p>
            <a:pPr marL="514350" lvl="0" indent="-514350">
              <a:buFont typeface="+mj-lt"/>
              <a:buAutoNum type="arabicPeriod"/>
            </a:pPr>
            <a:r>
              <a:rPr lang="en-US" sz="1200" dirty="0"/>
              <a:t>Refine and test robot (Brock)</a:t>
            </a:r>
          </a:p>
          <a:p>
            <a:pPr marL="514350" lvl="0" indent="-514350">
              <a:buFont typeface="+mj-lt"/>
              <a:buAutoNum type="arabicPeriod"/>
            </a:pPr>
            <a:r>
              <a:rPr lang="en-US" sz="1200" dirty="0"/>
              <a:t>[Milestone 7] Tech Expo Presentation (All)</a:t>
            </a:r>
          </a:p>
          <a:p>
            <a:endParaRPr lang="en-US" sz="500" dirty="0"/>
          </a:p>
        </p:txBody>
      </p:sp>
      <p:sp>
        <p:nvSpPr>
          <p:cNvPr id="74" name="Rectangle 23">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484632"/>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2" name="Content Placeholder 3">
            <a:extLst>
              <a:ext uri="{FF2B5EF4-FFF2-40B4-BE49-F238E27FC236}">
                <a16:creationId xmlns:a16="http://schemas.microsoft.com/office/drawing/2014/main" id="{535F2BAB-8767-421F-866B-F696FEE908D7}"/>
              </a:ext>
            </a:extLst>
          </p:cNvPr>
          <p:cNvGraphicFramePr>
            <a:graphicFrameLocks/>
          </p:cNvGraphicFramePr>
          <p:nvPr>
            <p:extLst>
              <p:ext uri="{D42A27DB-BD31-4B8C-83A1-F6EECF244321}">
                <p14:modId xmlns:p14="http://schemas.microsoft.com/office/powerpoint/2010/main" val="10235245"/>
              </p:ext>
            </p:extLst>
          </p:nvPr>
        </p:nvGraphicFramePr>
        <p:xfrm>
          <a:off x="5123687" y="484633"/>
          <a:ext cx="6584098" cy="5739178"/>
        </p:xfrm>
        <a:graphic>
          <a:graphicData uri="http://schemas.openxmlformats.org/drawingml/2006/table">
            <a:tbl>
              <a:tblPr firstRow="1" firstCol="1" bandRow="1">
                <a:tableStyleId>{3B4B98B0-60AC-42C2-AFA5-B58CD77FA1E5}</a:tableStyleId>
              </a:tblPr>
              <a:tblGrid>
                <a:gridCol w="842530">
                  <a:extLst>
                    <a:ext uri="{9D8B030D-6E8A-4147-A177-3AD203B41FA5}">
                      <a16:colId xmlns:a16="http://schemas.microsoft.com/office/drawing/2014/main" val="1696454856"/>
                    </a:ext>
                  </a:extLst>
                </a:gridCol>
                <a:gridCol w="719953">
                  <a:extLst>
                    <a:ext uri="{9D8B030D-6E8A-4147-A177-3AD203B41FA5}">
                      <a16:colId xmlns:a16="http://schemas.microsoft.com/office/drawing/2014/main" val="963601467"/>
                    </a:ext>
                  </a:extLst>
                </a:gridCol>
                <a:gridCol w="719953">
                  <a:extLst>
                    <a:ext uri="{9D8B030D-6E8A-4147-A177-3AD203B41FA5}">
                      <a16:colId xmlns:a16="http://schemas.microsoft.com/office/drawing/2014/main" val="47711176"/>
                    </a:ext>
                  </a:extLst>
                </a:gridCol>
                <a:gridCol w="672237">
                  <a:extLst>
                    <a:ext uri="{9D8B030D-6E8A-4147-A177-3AD203B41FA5}">
                      <a16:colId xmlns:a16="http://schemas.microsoft.com/office/drawing/2014/main" val="1409748841"/>
                    </a:ext>
                  </a:extLst>
                </a:gridCol>
                <a:gridCol w="929291">
                  <a:extLst>
                    <a:ext uri="{9D8B030D-6E8A-4147-A177-3AD203B41FA5}">
                      <a16:colId xmlns:a16="http://schemas.microsoft.com/office/drawing/2014/main" val="2337343762"/>
                    </a:ext>
                  </a:extLst>
                </a:gridCol>
                <a:gridCol w="1084755">
                  <a:extLst>
                    <a:ext uri="{9D8B030D-6E8A-4147-A177-3AD203B41FA5}">
                      <a16:colId xmlns:a16="http://schemas.microsoft.com/office/drawing/2014/main" val="1981933085"/>
                    </a:ext>
                  </a:extLst>
                </a:gridCol>
                <a:gridCol w="932369">
                  <a:extLst>
                    <a:ext uri="{9D8B030D-6E8A-4147-A177-3AD203B41FA5}">
                      <a16:colId xmlns:a16="http://schemas.microsoft.com/office/drawing/2014/main" val="514083176"/>
                    </a:ext>
                  </a:extLst>
                </a:gridCol>
                <a:gridCol w="683010">
                  <a:extLst>
                    <a:ext uri="{9D8B030D-6E8A-4147-A177-3AD203B41FA5}">
                      <a16:colId xmlns:a16="http://schemas.microsoft.com/office/drawing/2014/main" val="3200237273"/>
                    </a:ext>
                  </a:extLst>
                </a:gridCol>
              </a:tblGrid>
              <a:tr h="302062">
                <a:tc>
                  <a:txBody>
                    <a:bodyPr/>
                    <a:lstStyle/>
                    <a:p>
                      <a:pPr marL="0" marR="0" algn="r">
                        <a:lnSpc>
                          <a:spcPct val="200000"/>
                        </a:lnSpc>
                        <a:spcBef>
                          <a:spcPts val="0"/>
                        </a:spcBef>
                        <a:spcAft>
                          <a:spcPts val="0"/>
                        </a:spcAft>
                      </a:pPr>
                      <a:r>
                        <a:rPr lang="en-US" sz="600" b="1">
                          <a:solidFill>
                            <a:schemeClr val="tx1">
                              <a:lumMod val="75000"/>
                              <a:lumOff val="25000"/>
                            </a:schemeClr>
                          </a:solidFill>
                          <a:effectLst/>
                        </a:rPr>
                        <a:t>Task ID</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67127" marT="22375" marB="22375"/>
                </a:tc>
                <a:tc>
                  <a:txBody>
                    <a:bodyPr/>
                    <a:lstStyle/>
                    <a:p>
                      <a:pPr marL="0" marR="0">
                        <a:lnSpc>
                          <a:spcPct val="200000"/>
                        </a:lnSpc>
                        <a:spcBef>
                          <a:spcPts val="0"/>
                        </a:spcBef>
                        <a:spcAft>
                          <a:spcPts val="0"/>
                        </a:spcAft>
                      </a:pPr>
                      <a:r>
                        <a:rPr lang="en-US" sz="600" b="1">
                          <a:solidFill>
                            <a:schemeClr val="tx1">
                              <a:lumMod val="75000"/>
                              <a:lumOff val="25000"/>
                            </a:schemeClr>
                          </a:solidFill>
                          <a:effectLst/>
                        </a:rPr>
                        <a:t>Start</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b="1">
                          <a:solidFill>
                            <a:schemeClr val="tx1">
                              <a:lumMod val="75000"/>
                              <a:lumOff val="25000"/>
                            </a:schemeClr>
                          </a:solidFill>
                          <a:effectLst/>
                        </a:rPr>
                        <a:t>Finish</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b="1">
                          <a:solidFill>
                            <a:schemeClr val="tx1">
                              <a:lumMod val="75000"/>
                              <a:lumOff val="25000"/>
                            </a:schemeClr>
                          </a:solidFill>
                          <a:effectLst/>
                        </a:rPr>
                        <a:t>Primary</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b="1">
                          <a:solidFill>
                            <a:schemeClr val="tx1">
                              <a:lumMod val="75000"/>
                              <a:lumOff val="25000"/>
                            </a:schemeClr>
                          </a:solidFill>
                          <a:effectLst/>
                        </a:rPr>
                        <a:t>Kevin’s Effort</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b="1">
                          <a:solidFill>
                            <a:schemeClr val="tx1">
                              <a:lumMod val="75000"/>
                              <a:lumOff val="25000"/>
                            </a:schemeClr>
                          </a:solidFill>
                          <a:effectLst/>
                        </a:rPr>
                        <a:t>Anthony’s Effort</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b="1">
                          <a:solidFill>
                            <a:schemeClr val="tx1">
                              <a:lumMod val="75000"/>
                              <a:lumOff val="25000"/>
                            </a:schemeClr>
                          </a:solidFill>
                          <a:effectLst/>
                        </a:rPr>
                        <a:t>Brock’s Effort</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b="1">
                          <a:solidFill>
                            <a:schemeClr val="tx1">
                              <a:lumMod val="75000"/>
                              <a:lumOff val="25000"/>
                            </a:schemeClr>
                          </a:solidFill>
                          <a:effectLst/>
                        </a:rPr>
                        <a:t>Progress</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extLst>
                  <a:ext uri="{0D108BD9-81ED-4DB2-BD59-A6C34878D82A}">
                    <a16:rowId xmlns:a16="http://schemas.microsoft.com/office/drawing/2014/main" val="702457345"/>
                  </a:ext>
                </a:extLst>
              </a:tr>
              <a:tr h="302062">
                <a:tc>
                  <a:txBody>
                    <a:bodyPr/>
                    <a:lstStyle/>
                    <a:p>
                      <a:pPr marL="0" marR="0" algn="r">
                        <a:lnSpc>
                          <a:spcPct val="200000"/>
                        </a:lnSpc>
                        <a:spcBef>
                          <a:spcPts val="0"/>
                        </a:spcBef>
                        <a:spcAft>
                          <a:spcPts val="0"/>
                        </a:spcAft>
                      </a:pPr>
                      <a:r>
                        <a:rPr lang="en-US" sz="600" b="1">
                          <a:solidFill>
                            <a:schemeClr val="tx1">
                              <a:lumMod val="75000"/>
                              <a:lumOff val="25000"/>
                            </a:schemeClr>
                          </a:solidFill>
                          <a:effectLst/>
                        </a:rPr>
                        <a:t>1</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67127"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09/15/19</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10/12/19</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Kevin</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90%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100%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extLst>
                  <a:ext uri="{0D108BD9-81ED-4DB2-BD59-A6C34878D82A}">
                    <a16:rowId xmlns:a16="http://schemas.microsoft.com/office/drawing/2014/main" val="1944827932"/>
                  </a:ext>
                </a:extLst>
              </a:tr>
              <a:tr h="302062">
                <a:tc>
                  <a:txBody>
                    <a:bodyPr/>
                    <a:lstStyle/>
                    <a:p>
                      <a:pPr marL="0" marR="0" algn="r">
                        <a:lnSpc>
                          <a:spcPct val="200000"/>
                        </a:lnSpc>
                        <a:spcBef>
                          <a:spcPts val="0"/>
                        </a:spcBef>
                        <a:spcAft>
                          <a:spcPts val="0"/>
                        </a:spcAft>
                      </a:pPr>
                      <a:r>
                        <a:rPr lang="en-US" sz="600" b="1">
                          <a:solidFill>
                            <a:schemeClr val="tx1">
                              <a:lumMod val="75000"/>
                              <a:lumOff val="25000"/>
                            </a:schemeClr>
                          </a:solidFill>
                          <a:effectLst/>
                        </a:rPr>
                        <a:t>2</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67127"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09/15/19</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10/02/19</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Anthony</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50%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50%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100%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extLst>
                  <a:ext uri="{0D108BD9-81ED-4DB2-BD59-A6C34878D82A}">
                    <a16:rowId xmlns:a16="http://schemas.microsoft.com/office/drawing/2014/main" val="941501032"/>
                  </a:ext>
                </a:extLst>
              </a:tr>
              <a:tr h="302062">
                <a:tc>
                  <a:txBody>
                    <a:bodyPr/>
                    <a:lstStyle/>
                    <a:p>
                      <a:pPr marL="0" marR="0" algn="r">
                        <a:lnSpc>
                          <a:spcPct val="200000"/>
                        </a:lnSpc>
                        <a:spcBef>
                          <a:spcPts val="0"/>
                        </a:spcBef>
                        <a:spcAft>
                          <a:spcPts val="0"/>
                        </a:spcAft>
                      </a:pPr>
                      <a:r>
                        <a:rPr lang="en-US" sz="600" b="1">
                          <a:solidFill>
                            <a:schemeClr val="tx1">
                              <a:lumMod val="75000"/>
                              <a:lumOff val="25000"/>
                            </a:schemeClr>
                          </a:solidFill>
                          <a:effectLst/>
                        </a:rPr>
                        <a:t>3</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67127"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09/28/19</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10/08/19</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Anthony</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60%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40%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100%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extLst>
                  <a:ext uri="{0D108BD9-81ED-4DB2-BD59-A6C34878D82A}">
                    <a16:rowId xmlns:a16="http://schemas.microsoft.com/office/drawing/2014/main" val="3207646174"/>
                  </a:ext>
                </a:extLst>
              </a:tr>
              <a:tr h="302062">
                <a:tc>
                  <a:txBody>
                    <a:bodyPr/>
                    <a:lstStyle/>
                    <a:p>
                      <a:pPr marL="0" marR="0" algn="r">
                        <a:lnSpc>
                          <a:spcPct val="200000"/>
                        </a:lnSpc>
                        <a:spcBef>
                          <a:spcPts val="0"/>
                        </a:spcBef>
                        <a:spcAft>
                          <a:spcPts val="0"/>
                        </a:spcAft>
                      </a:pPr>
                      <a:r>
                        <a:rPr lang="en-US" sz="600" b="1">
                          <a:solidFill>
                            <a:schemeClr val="tx1">
                              <a:lumMod val="75000"/>
                              <a:lumOff val="25000"/>
                            </a:schemeClr>
                          </a:solidFill>
                          <a:effectLst/>
                        </a:rPr>
                        <a:t>4</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67127"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10/15/19</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11/01/19</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Anthony</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70%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30%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75%</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extLst>
                  <a:ext uri="{0D108BD9-81ED-4DB2-BD59-A6C34878D82A}">
                    <a16:rowId xmlns:a16="http://schemas.microsoft.com/office/drawing/2014/main" val="179491149"/>
                  </a:ext>
                </a:extLst>
              </a:tr>
              <a:tr h="302062">
                <a:tc>
                  <a:txBody>
                    <a:bodyPr/>
                    <a:lstStyle/>
                    <a:p>
                      <a:pPr marL="0" marR="0" algn="r">
                        <a:lnSpc>
                          <a:spcPct val="200000"/>
                        </a:lnSpc>
                        <a:spcBef>
                          <a:spcPts val="0"/>
                        </a:spcBef>
                        <a:spcAft>
                          <a:spcPts val="0"/>
                        </a:spcAft>
                      </a:pPr>
                      <a:r>
                        <a:rPr lang="en-US" sz="600" b="1">
                          <a:solidFill>
                            <a:schemeClr val="tx1">
                              <a:lumMod val="75000"/>
                              <a:lumOff val="25000"/>
                            </a:schemeClr>
                          </a:solidFill>
                          <a:effectLst/>
                        </a:rPr>
                        <a:t>5</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67127"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10/16/19</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10/21/19</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Kevin</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40%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40%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20%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extLst>
                  <a:ext uri="{0D108BD9-81ED-4DB2-BD59-A6C34878D82A}">
                    <a16:rowId xmlns:a16="http://schemas.microsoft.com/office/drawing/2014/main" val="2941611940"/>
                  </a:ext>
                </a:extLst>
              </a:tr>
              <a:tr h="302062">
                <a:tc>
                  <a:txBody>
                    <a:bodyPr/>
                    <a:lstStyle/>
                    <a:p>
                      <a:pPr marL="0" marR="0" algn="r">
                        <a:lnSpc>
                          <a:spcPct val="200000"/>
                        </a:lnSpc>
                        <a:spcBef>
                          <a:spcPts val="0"/>
                        </a:spcBef>
                        <a:spcAft>
                          <a:spcPts val="0"/>
                        </a:spcAft>
                      </a:pPr>
                      <a:r>
                        <a:rPr lang="en-US" sz="600" b="1">
                          <a:solidFill>
                            <a:schemeClr val="tx1">
                              <a:lumMod val="75000"/>
                              <a:lumOff val="25000"/>
                            </a:schemeClr>
                          </a:solidFill>
                          <a:effectLst/>
                        </a:rPr>
                        <a:t>6</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67127"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11/01/19</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12/01/19</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Anthony</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75%</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25%</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extLst>
                  <a:ext uri="{0D108BD9-81ED-4DB2-BD59-A6C34878D82A}">
                    <a16:rowId xmlns:a16="http://schemas.microsoft.com/office/drawing/2014/main" val="2231388750"/>
                  </a:ext>
                </a:extLst>
              </a:tr>
              <a:tr h="302062">
                <a:tc>
                  <a:txBody>
                    <a:bodyPr/>
                    <a:lstStyle/>
                    <a:p>
                      <a:pPr marL="0" marR="0" algn="r">
                        <a:lnSpc>
                          <a:spcPct val="200000"/>
                        </a:lnSpc>
                        <a:spcBef>
                          <a:spcPts val="0"/>
                        </a:spcBef>
                        <a:spcAft>
                          <a:spcPts val="0"/>
                        </a:spcAft>
                      </a:pPr>
                      <a:r>
                        <a:rPr lang="en-US" sz="600" b="1">
                          <a:solidFill>
                            <a:schemeClr val="tx1">
                              <a:lumMod val="75000"/>
                              <a:lumOff val="25000"/>
                            </a:schemeClr>
                          </a:solidFill>
                          <a:effectLst/>
                        </a:rPr>
                        <a:t>7</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67127"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11/01/19</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12/01/19</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Brock</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100%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extLst>
                  <a:ext uri="{0D108BD9-81ED-4DB2-BD59-A6C34878D82A}">
                    <a16:rowId xmlns:a16="http://schemas.microsoft.com/office/drawing/2014/main" val="1429224029"/>
                  </a:ext>
                </a:extLst>
              </a:tr>
              <a:tr h="302062">
                <a:tc>
                  <a:txBody>
                    <a:bodyPr/>
                    <a:lstStyle/>
                    <a:p>
                      <a:pPr marL="0" marR="0" algn="r">
                        <a:lnSpc>
                          <a:spcPct val="200000"/>
                        </a:lnSpc>
                        <a:spcBef>
                          <a:spcPts val="0"/>
                        </a:spcBef>
                        <a:spcAft>
                          <a:spcPts val="0"/>
                        </a:spcAft>
                      </a:pPr>
                      <a:r>
                        <a:rPr lang="en-US" sz="600" b="1">
                          <a:solidFill>
                            <a:schemeClr val="tx1">
                              <a:lumMod val="75000"/>
                              <a:lumOff val="25000"/>
                            </a:schemeClr>
                          </a:solidFill>
                          <a:effectLst/>
                        </a:rPr>
                        <a:t>8</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67127"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12/01/19</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12/30/19</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Brock</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100%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extLst>
                  <a:ext uri="{0D108BD9-81ED-4DB2-BD59-A6C34878D82A}">
                    <a16:rowId xmlns:a16="http://schemas.microsoft.com/office/drawing/2014/main" val="3843345410"/>
                  </a:ext>
                </a:extLst>
              </a:tr>
              <a:tr h="302062">
                <a:tc>
                  <a:txBody>
                    <a:bodyPr/>
                    <a:lstStyle/>
                    <a:p>
                      <a:pPr marL="0" marR="0" algn="r">
                        <a:lnSpc>
                          <a:spcPct val="200000"/>
                        </a:lnSpc>
                        <a:spcBef>
                          <a:spcPts val="0"/>
                        </a:spcBef>
                        <a:spcAft>
                          <a:spcPts val="0"/>
                        </a:spcAft>
                      </a:pPr>
                      <a:r>
                        <a:rPr lang="en-US" sz="600" b="1">
                          <a:solidFill>
                            <a:schemeClr val="tx1">
                              <a:lumMod val="75000"/>
                              <a:lumOff val="25000"/>
                            </a:schemeClr>
                          </a:solidFill>
                          <a:effectLst/>
                        </a:rPr>
                        <a:t>9</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67127"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01/09/20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02/01/20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Brock</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100%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extLst>
                  <a:ext uri="{0D108BD9-81ED-4DB2-BD59-A6C34878D82A}">
                    <a16:rowId xmlns:a16="http://schemas.microsoft.com/office/drawing/2014/main" val="3899173920"/>
                  </a:ext>
                </a:extLst>
              </a:tr>
              <a:tr h="302062">
                <a:tc>
                  <a:txBody>
                    <a:bodyPr/>
                    <a:lstStyle/>
                    <a:p>
                      <a:pPr marL="0" marR="0" algn="r">
                        <a:lnSpc>
                          <a:spcPct val="200000"/>
                        </a:lnSpc>
                        <a:spcBef>
                          <a:spcPts val="0"/>
                        </a:spcBef>
                        <a:spcAft>
                          <a:spcPts val="0"/>
                        </a:spcAft>
                      </a:pPr>
                      <a:r>
                        <a:rPr lang="en-US" sz="600" b="1">
                          <a:solidFill>
                            <a:schemeClr val="tx1">
                              <a:lumMod val="75000"/>
                              <a:lumOff val="25000"/>
                            </a:schemeClr>
                          </a:solidFill>
                          <a:effectLst/>
                        </a:rPr>
                        <a:t>10</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67127"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01/15/20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02/12/20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Kevin</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90%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extLst>
                  <a:ext uri="{0D108BD9-81ED-4DB2-BD59-A6C34878D82A}">
                    <a16:rowId xmlns:a16="http://schemas.microsoft.com/office/drawing/2014/main" val="2446557645"/>
                  </a:ext>
                </a:extLst>
              </a:tr>
              <a:tr h="302062">
                <a:tc>
                  <a:txBody>
                    <a:bodyPr/>
                    <a:lstStyle/>
                    <a:p>
                      <a:pPr marL="0" marR="0" algn="r">
                        <a:lnSpc>
                          <a:spcPct val="200000"/>
                        </a:lnSpc>
                        <a:spcBef>
                          <a:spcPts val="0"/>
                        </a:spcBef>
                        <a:spcAft>
                          <a:spcPts val="0"/>
                        </a:spcAft>
                      </a:pPr>
                      <a:r>
                        <a:rPr lang="en-US" sz="600" b="1">
                          <a:solidFill>
                            <a:schemeClr val="tx1">
                              <a:lumMod val="75000"/>
                              <a:lumOff val="25000"/>
                            </a:schemeClr>
                          </a:solidFill>
                          <a:effectLst/>
                        </a:rPr>
                        <a:t>11</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67127"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01/16/20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02/01/20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Anthony</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100%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extLst>
                  <a:ext uri="{0D108BD9-81ED-4DB2-BD59-A6C34878D82A}">
                    <a16:rowId xmlns:a16="http://schemas.microsoft.com/office/drawing/2014/main" val="3126795197"/>
                  </a:ext>
                </a:extLst>
              </a:tr>
              <a:tr h="302062">
                <a:tc>
                  <a:txBody>
                    <a:bodyPr/>
                    <a:lstStyle/>
                    <a:p>
                      <a:pPr marL="0" marR="0" algn="r">
                        <a:lnSpc>
                          <a:spcPct val="200000"/>
                        </a:lnSpc>
                        <a:spcBef>
                          <a:spcPts val="0"/>
                        </a:spcBef>
                        <a:spcAft>
                          <a:spcPts val="0"/>
                        </a:spcAft>
                      </a:pPr>
                      <a:r>
                        <a:rPr lang="en-US" sz="600" b="1">
                          <a:solidFill>
                            <a:schemeClr val="tx1">
                              <a:lumMod val="75000"/>
                              <a:lumOff val="25000"/>
                            </a:schemeClr>
                          </a:solidFill>
                          <a:effectLst/>
                        </a:rPr>
                        <a:t>12</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67127"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02/13/20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03/01/20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Kevin</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80%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20%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extLst>
                  <a:ext uri="{0D108BD9-81ED-4DB2-BD59-A6C34878D82A}">
                    <a16:rowId xmlns:a16="http://schemas.microsoft.com/office/drawing/2014/main" val="3843936514"/>
                  </a:ext>
                </a:extLst>
              </a:tr>
              <a:tr h="302062">
                <a:tc>
                  <a:txBody>
                    <a:bodyPr/>
                    <a:lstStyle/>
                    <a:p>
                      <a:pPr marL="0" marR="0" algn="r">
                        <a:lnSpc>
                          <a:spcPct val="200000"/>
                        </a:lnSpc>
                        <a:spcBef>
                          <a:spcPts val="0"/>
                        </a:spcBef>
                        <a:spcAft>
                          <a:spcPts val="0"/>
                        </a:spcAft>
                      </a:pPr>
                      <a:r>
                        <a:rPr lang="en-US" sz="600" b="1">
                          <a:solidFill>
                            <a:schemeClr val="tx1">
                              <a:lumMod val="75000"/>
                              <a:lumOff val="25000"/>
                            </a:schemeClr>
                          </a:solidFill>
                          <a:effectLst/>
                        </a:rPr>
                        <a:t>13</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67127"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03/01/20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03/23/20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Brock</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100%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extLst>
                  <a:ext uri="{0D108BD9-81ED-4DB2-BD59-A6C34878D82A}">
                    <a16:rowId xmlns:a16="http://schemas.microsoft.com/office/drawing/2014/main" val="3687393191"/>
                  </a:ext>
                </a:extLst>
              </a:tr>
              <a:tr h="302062">
                <a:tc>
                  <a:txBody>
                    <a:bodyPr/>
                    <a:lstStyle/>
                    <a:p>
                      <a:pPr marL="0" marR="0" algn="r">
                        <a:lnSpc>
                          <a:spcPct val="200000"/>
                        </a:lnSpc>
                        <a:spcBef>
                          <a:spcPts val="0"/>
                        </a:spcBef>
                        <a:spcAft>
                          <a:spcPts val="0"/>
                        </a:spcAft>
                      </a:pPr>
                      <a:r>
                        <a:rPr lang="en-US" sz="600" b="1">
                          <a:solidFill>
                            <a:schemeClr val="tx1">
                              <a:lumMod val="75000"/>
                              <a:lumOff val="25000"/>
                            </a:schemeClr>
                          </a:solidFill>
                          <a:effectLst/>
                        </a:rPr>
                        <a:t>14</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67127"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03/04/20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03/15/20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Kevin</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50%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40%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extLst>
                  <a:ext uri="{0D108BD9-81ED-4DB2-BD59-A6C34878D82A}">
                    <a16:rowId xmlns:a16="http://schemas.microsoft.com/office/drawing/2014/main" val="1160726227"/>
                  </a:ext>
                </a:extLst>
              </a:tr>
              <a:tr h="302062">
                <a:tc>
                  <a:txBody>
                    <a:bodyPr/>
                    <a:lstStyle/>
                    <a:p>
                      <a:pPr marL="0" marR="0" algn="r">
                        <a:lnSpc>
                          <a:spcPct val="200000"/>
                        </a:lnSpc>
                        <a:spcBef>
                          <a:spcPts val="0"/>
                        </a:spcBef>
                        <a:spcAft>
                          <a:spcPts val="0"/>
                        </a:spcAft>
                      </a:pPr>
                      <a:r>
                        <a:rPr lang="en-US" sz="600" b="1">
                          <a:solidFill>
                            <a:schemeClr val="tx1">
                              <a:lumMod val="75000"/>
                              <a:lumOff val="25000"/>
                            </a:schemeClr>
                          </a:solidFill>
                          <a:effectLst/>
                        </a:rPr>
                        <a:t>15</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67127"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03/20/20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03/24/20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Anthony</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20%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80%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extLst>
                  <a:ext uri="{0D108BD9-81ED-4DB2-BD59-A6C34878D82A}">
                    <a16:rowId xmlns:a16="http://schemas.microsoft.com/office/drawing/2014/main" val="3854392430"/>
                  </a:ext>
                </a:extLst>
              </a:tr>
              <a:tr h="302062">
                <a:tc>
                  <a:txBody>
                    <a:bodyPr/>
                    <a:lstStyle/>
                    <a:p>
                      <a:pPr marL="0" marR="0" algn="r">
                        <a:lnSpc>
                          <a:spcPct val="200000"/>
                        </a:lnSpc>
                        <a:spcBef>
                          <a:spcPts val="0"/>
                        </a:spcBef>
                        <a:spcAft>
                          <a:spcPts val="0"/>
                        </a:spcAft>
                      </a:pPr>
                      <a:r>
                        <a:rPr lang="en-US" sz="600" b="1">
                          <a:solidFill>
                            <a:schemeClr val="tx1">
                              <a:lumMod val="75000"/>
                              <a:lumOff val="25000"/>
                            </a:schemeClr>
                          </a:solidFill>
                          <a:effectLst/>
                        </a:rPr>
                        <a:t>16</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67127"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03/20/20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04/01/20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Brock</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100%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extLst>
                  <a:ext uri="{0D108BD9-81ED-4DB2-BD59-A6C34878D82A}">
                    <a16:rowId xmlns:a16="http://schemas.microsoft.com/office/drawing/2014/main" val="197342299"/>
                  </a:ext>
                </a:extLst>
              </a:tr>
              <a:tr h="302062">
                <a:tc>
                  <a:txBody>
                    <a:bodyPr/>
                    <a:lstStyle/>
                    <a:p>
                      <a:pPr marL="0" marR="0" algn="r">
                        <a:lnSpc>
                          <a:spcPct val="200000"/>
                        </a:lnSpc>
                        <a:spcBef>
                          <a:spcPts val="0"/>
                        </a:spcBef>
                        <a:spcAft>
                          <a:spcPts val="0"/>
                        </a:spcAft>
                      </a:pPr>
                      <a:r>
                        <a:rPr lang="en-US" sz="600" b="1">
                          <a:solidFill>
                            <a:schemeClr val="tx1">
                              <a:lumMod val="75000"/>
                              <a:lumOff val="25000"/>
                            </a:schemeClr>
                          </a:solidFill>
                          <a:effectLst/>
                        </a:rPr>
                        <a:t>17</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67127"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04/01/20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04/08/20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Brock</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33%</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33%</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34%</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extLst>
                  <a:ext uri="{0D108BD9-81ED-4DB2-BD59-A6C34878D82A}">
                    <a16:rowId xmlns:a16="http://schemas.microsoft.com/office/drawing/2014/main" val="1990579153"/>
                  </a:ext>
                </a:extLst>
              </a:tr>
              <a:tr h="302062">
                <a:tc>
                  <a:txBody>
                    <a:bodyPr/>
                    <a:lstStyle/>
                    <a:p>
                      <a:pPr marL="0" marR="0" algn="r">
                        <a:lnSpc>
                          <a:spcPct val="200000"/>
                        </a:lnSpc>
                        <a:spcBef>
                          <a:spcPts val="0"/>
                        </a:spcBef>
                        <a:spcAft>
                          <a:spcPts val="0"/>
                        </a:spcAft>
                      </a:pPr>
                      <a:r>
                        <a:rPr lang="en-US" sz="600" b="1">
                          <a:solidFill>
                            <a:schemeClr val="tx1">
                              <a:lumMod val="75000"/>
                              <a:lumOff val="25000"/>
                            </a:schemeClr>
                          </a:solidFill>
                          <a:effectLst/>
                        </a:rPr>
                        <a:t>18</a:t>
                      </a:r>
                      <a:endParaRPr lang="en-US" sz="600" b="1">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67127" marT="22375" marB="22375"/>
                </a:tc>
                <a:tc>
                  <a:txBody>
                    <a:bodyPr/>
                    <a:lstStyle/>
                    <a:p>
                      <a:pPr marL="0" marR="0">
                        <a:lnSpc>
                          <a:spcPct val="200000"/>
                        </a:lnSpc>
                        <a:spcBef>
                          <a:spcPts val="0"/>
                        </a:spcBef>
                        <a:spcAft>
                          <a:spcPts val="0"/>
                        </a:spcAft>
                      </a:pPr>
                      <a:r>
                        <a:rPr lang="en-US" sz="600" dirty="0">
                          <a:solidFill>
                            <a:schemeClr val="tx1">
                              <a:lumMod val="75000"/>
                              <a:lumOff val="25000"/>
                            </a:schemeClr>
                          </a:solidFill>
                          <a:effectLst/>
                        </a:rPr>
                        <a:t>04/09/20</a:t>
                      </a:r>
                      <a:endParaRPr lang="en-US" sz="600" dirty="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04/09/20</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All</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33%</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33%</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a:solidFill>
                            <a:schemeClr val="tx1">
                              <a:lumMod val="75000"/>
                              <a:lumOff val="25000"/>
                            </a:schemeClr>
                          </a:solidFill>
                          <a:effectLst/>
                        </a:rPr>
                        <a:t>33%</a:t>
                      </a:r>
                      <a:endParaRPr lang="en-US" sz="60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tc>
                  <a:txBody>
                    <a:bodyPr/>
                    <a:lstStyle/>
                    <a:p>
                      <a:pPr marL="0" marR="0">
                        <a:lnSpc>
                          <a:spcPct val="200000"/>
                        </a:lnSpc>
                        <a:spcBef>
                          <a:spcPts val="0"/>
                        </a:spcBef>
                        <a:spcAft>
                          <a:spcPts val="0"/>
                        </a:spcAft>
                      </a:pPr>
                      <a:r>
                        <a:rPr lang="en-US" sz="600" dirty="0">
                          <a:solidFill>
                            <a:schemeClr val="tx1">
                              <a:lumMod val="75000"/>
                              <a:lumOff val="25000"/>
                            </a:schemeClr>
                          </a:solidFill>
                          <a:effectLst/>
                        </a:rPr>
                        <a:t>0%</a:t>
                      </a:r>
                      <a:endParaRPr lang="en-US" sz="600" dirty="0">
                        <a:solidFill>
                          <a:schemeClr val="tx1">
                            <a:lumMod val="75000"/>
                            <a:lumOff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44751" marR="12014" marT="22375" marB="22375"/>
                </a:tc>
                <a:extLst>
                  <a:ext uri="{0D108BD9-81ED-4DB2-BD59-A6C34878D82A}">
                    <a16:rowId xmlns:a16="http://schemas.microsoft.com/office/drawing/2014/main" val="3066894661"/>
                  </a:ext>
                </a:extLst>
              </a:tr>
            </a:tbl>
          </a:graphicData>
        </a:graphic>
      </p:graphicFrame>
      <p:pic>
        <p:nvPicPr>
          <p:cNvPr id="6" name="Audio 5">
            <a:hlinkClick r:id="" action="ppaction://media"/>
            <a:extLst>
              <a:ext uri="{FF2B5EF4-FFF2-40B4-BE49-F238E27FC236}">
                <a16:creationId xmlns:a16="http://schemas.microsoft.com/office/drawing/2014/main" id="{C61B85A1-774A-431A-9A4C-4EFDC1824A3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04373147"/>
      </p:ext>
    </p:extLst>
  </p:cSld>
  <p:clrMapOvr>
    <a:masterClrMapping/>
  </p:clrMapOvr>
  <mc:AlternateContent xmlns:mc="http://schemas.openxmlformats.org/markup-compatibility/2006">
    <mc:Choice xmlns:p14="http://schemas.microsoft.com/office/powerpoint/2010/main" Requires="p14">
      <p:transition spd="slow" p14:dur="2000" advTm="27357"/>
    </mc:Choice>
    <mc:Fallback>
      <p:transition spd="slow" advTm="273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0DF66C7-3913-4BD3-BFB6-A1B4397294A4}"/>
              </a:ext>
            </a:extLst>
          </p:cNvPr>
          <p:cNvSpPr>
            <a:spLocks noGrp="1"/>
          </p:cNvSpPr>
          <p:nvPr>
            <p:ph type="title"/>
          </p:nvPr>
        </p:nvSpPr>
        <p:spPr>
          <a:xfrm>
            <a:off x="863029" y="1012004"/>
            <a:ext cx="3416158" cy="4795408"/>
          </a:xfrm>
        </p:spPr>
        <p:txBody>
          <a:bodyPr>
            <a:normAutofit/>
          </a:bodyPr>
          <a:lstStyle/>
          <a:p>
            <a:r>
              <a:rPr lang="en-US">
                <a:solidFill>
                  <a:srgbClr val="FFFFFF"/>
                </a:solidFill>
              </a:rPr>
              <a:t>Expected Demo at Expo</a:t>
            </a:r>
          </a:p>
        </p:txBody>
      </p:sp>
      <p:graphicFrame>
        <p:nvGraphicFramePr>
          <p:cNvPr id="7" name="Content Placeholder 2">
            <a:extLst>
              <a:ext uri="{FF2B5EF4-FFF2-40B4-BE49-F238E27FC236}">
                <a16:creationId xmlns:a16="http://schemas.microsoft.com/office/drawing/2014/main" id="{108D3C56-C85A-464A-BF14-1B19FD151193}"/>
              </a:ext>
            </a:extLst>
          </p:cNvPr>
          <p:cNvGraphicFramePr>
            <a:graphicFrameLocks noGrp="1"/>
          </p:cNvGraphicFramePr>
          <p:nvPr>
            <p:ph idx="1"/>
            <p:extLst>
              <p:ext uri="{D42A27DB-BD31-4B8C-83A1-F6EECF244321}">
                <p14:modId xmlns:p14="http://schemas.microsoft.com/office/powerpoint/2010/main" val="1114165250"/>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8" name="Audio 7">
            <a:hlinkClick r:id="" action="ppaction://media"/>
            <a:extLst>
              <a:ext uri="{FF2B5EF4-FFF2-40B4-BE49-F238E27FC236}">
                <a16:creationId xmlns:a16="http://schemas.microsoft.com/office/drawing/2014/main" id="{DA333B90-6B53-4FFF-AC8E-2717D90641EF}"/>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96386024"/>
      </p:ext>
    </p:extLst>
  </p:cSld>
  <p:clrMapOvr>
    <a:masterClrMapping/>
  </p:clrMapOvr>
  <mc:AlternateContent xmlns:mc="http://schemas.openxmlformats.org/markup-compatibility/2006">
    <mc:Choice xmlns:p14="http://schemas.microsoft.com/office/powerpoint/2010/main" Requires="p14">
      <p:transition spd="slow" p14:dur="2000" advTm="33538"/>
    </mc:Choice>
    <mc:Fallback>
      <p:transition spd="slow" advTm="335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6">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BB52352-187F-4C1B-8590-5E881E55B1B9}"/>
              </a:ext>
            </a:extLst>
          </p:cNvPr>
          <p:cNvSpPr>
            <a:spLocks noGrp="1"/>
          </p:cNvSpPr>
          <p:nvPr>
            <p:ph type="title"/>
          </p:nvPr>
        </p:nvSpPr>
        <p:spPr>
          <a:xfrm>
            <a:off x="838199" y="4525347"/>
            <a:ext cx="6801321" cy="1737360"/>
          </a:xfrm>
        </p:spPr>
        <p:txBody>
          <a:bodyPr vert="horz" lIns="91440" tIns="45720" rIns="91440" bIns="45720" rtlCol="0" anchor="ctr">
            <a:normAutofit/>
          </a:bodyPr>
          <a:lstStyle/>
          <a:p>
            <a:pPr algn="r"/>
            <a:r>
              <a:rPr lang="en-US" sz="6000" kern="1200">
                <a:solidFill>
                  <a:schemeClr val="tx1"/>
                </a:solidFill>
                <a:latin typeface="+mj-lt"/>
                <a:ea typeface="+mj-ea"/>
                <a:cs typeface="+mj-cs"/>
              </a:rPr>
              <a:t>Questions?</a:t>
            </a:r>
          </a:p>
        </p:txBody>
      </p:sp>
      <p:sp>
        <p:nvSpPr>
          <p:cNvPr id="14" name="Oval 8">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Oval 10">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Oval 12">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7" name="Straight Connector 16">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9289650"/>
      </p:ext>
    </p:extLst>
  </p:cSld>
  <p:clrMapOvr>
    <a:masterClrMapping/>
  </p:clrMapOvr>
  <mc:AlternateContent xmlns:mc="http://schemas.openxmlformats.org/markup-compatibility/2006">
    <mc:Choice xmlns:p14="http://schemas.microsoft.com/office/powerpoint/2010/main" Requires="p14">
      <p:transition spd="slow" p14:dur="2000" advTm="6033"/>
    </mc:Choice>
    <mc:Fallback>
      <p:transition spd="slow" advTm="6033"/>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14000"/>
            </a:schemeClr>
          </a:solidFill>
          <a:ln w="127000" cap="sq" cmpd="thinThick">
            <a:solidFill>
              <a:schemeClr val="tx1">
                <a:lumMod val="85000"/>
                <a:lumOff val="15000"/>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4CB620-F959-43A3-AEC3-72F5CCBAAEA2}"/>
              </a:ext>
            </a:extLst>
          </p:cNvPr>
          <p:cNvSpPr>
            <a:spLocks noGrp="1"/>
          </p:cNvSpPr>
          <p:nvPr>
            <p:ph type="title"/>
          </p:nvPr>
        </p:nvSpPr>
        <p:spPr>
          <a:xfrm>
            <a:off x="838200" y="631825"/>
            <a:ext cx="10515600" cy="1325563"/>
          </a:xfrm>
        </p:spPr>
        <p:txBody>
          <a:bodyPr>
            <a:normAutofit/>
          </a:bodyPr>
          <a:lstStyle/>
          <a:p>
            <a:r>
              <a:rPr lang="en-US" dirty="0"/>
              <a:t>Abstract</a:t>
            </a:r>
          </a:p>
        </p:txBody>
      </p:sp>
      <p:sp>
        <p:nvSpPr>
          <p:cNvPr id="3" name="Content Placeholder 2">
            <a:extLst>
              <a:ext uri="{FF2B5EF4-FFF2-40B4-BE49-F238E27FC236}">
                <a16:creationId xmlns:a16="http://schemas.microsoft.com/office/drawing/2014/main" id="{C00A430E-AC5A-461F-B35C-1E4CBA005267}"/>
              </a:ext>
            </a:extLst>
          </p:cNvPr>
          <p:cNvSpPr>
            <a:spLocks noGrp="1"/>
          </p:cNvSpPr>
          <p:nvPr>
            <p:ph idx="1"/>
          </p:nvPr>
        </p:nvSpPr>
        <p:spPr>
          <a:xfrm>
            <a:off x="838200" y="2057400"/>
            <a:ext cx="10515600" cy="3871762"/>
          </a:xfrm>
        </p:spPr>
        <p:txBody>
          <a:bodyPr>
            <a:normAutofit/>
          </a:bodyPr>
          <a:lstStyle/>
          <a:p>
            <a:r>
              <a:rPr lang="en-US" sz="2400" dirty="0"/>
              <a:t>For our project we are tackling the problem of how hard it is for senior citizens receive their medications in their own home. To resolve this problem we are creating The Medicine Delivery Robot. This robot will deliver a person’s medicine to them wherever they are in their home. As a team we have all witnessed senior citizens have a tough time remembering to take their medicine, or to be physically unable to retrieve their medicine. As engineers, it would be fulfilling to build and program a robot that would navigate your home and deliver important medications to the person in need. </a:t>
            </a:r>
          </a:p>
          <a:p>
            <a:endParaRPr lang="en-US" sz="2400" dirty="0"/>
          </a:p>
        </p:txBody>
      </p:sp>
      <p:pic>
        <p:nvPicPr>
          <p:cNvPr id="11" name="Audio 10">
            <a:hlinkClick r:id="" action="ppaction://media"/>
            <a:extLst>
              <a:ext uri="{FF2B5EF4-FFF2-40B4-BE49-F238E27FC236}">
                <a16:creationId xmlns:a16="http://schemas.microsoft.com/office/drawing/2014/main" id="{73458DBF-A605-40D9-BE2B-D53FDF2CD95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48263087"/>
      </p:ext>
    </p:extLst>
  </p:cSld>
  <p:clrMapOvr>
    <a:masterClrMapping/>
  </p:clrMapOvr>
  <mc:AlternateContent xmlns:mc="http://schemas.openxmlformats.org/markup-compatibility/2006">
    <mc:Choice xmlns:p14="http://schemas.microsoft.com/office/powerpoint/2010/main" Requires="p14">
      <p:transition spd="slow" p14:dur="2000" advTm="34842"/>
    </mc:Choice>
    <mc:Fallback>
      <p:transition spd="slow" advTm="348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4CB620-F959-43A3-AEC3-72F5CCBAAEA2}"/>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Project Purpose/Goal Statements</a:t>
            </a: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00A430E-AC5A-461F-B35C-1E4CBA005267}"/>
              </a:ext>
            </a:extLst>
          </p:cNvPr>
          <p:cNvSpPr>
            <a:spLocks noGrp="1"/>
          </p:cNvSpPr>
          <p:nvPr>
            <p:ph idx="1"/>
          </p:nvPr>
        </p:nvSpPr>
        <p:spPr>
          <a:xfrm>
            <a:off x="4976031" y="963877"/>
            <a:ext cx="6377769" cy="4930246"/>
          </a:xfrm>
        </p:spPr>
        <p:txBody>
          <a:bodyPr anchor="ctr">
            <a:normAutofit/>
          </a:bodyPr>
          <a:lstStyle/>
          <a:p>
            <a:r>
              <a:rPr lang="en-US" sz="2400"/>
              <a:t>Deliver medicine to elderly people or people with mobility problems</a:t>
            </a:r>
          </a:p>
          <a:p>
            <a:pPr lvl="1"/>
            <a:r>
              <a:rPr lang="en-US" dirty="0"/>
              <a:t>Locate the person in need of the medications</a:t>
            </a:r>
          </a:p>
          <a:p>
            <a:pPr lvl="1"/>
            <a:r>
              <a:rPr lang="en-US" dirty="0"/>
              <a:t>At certain scheduled times, deliver the required medications</a:t>
            </a:r>
          </a:p>
          <a:p>
            <a:pPr lvl="1"/>
            <a:r>
              <a:rPr lang="en-US" dirty="0"/>
              <a:t>Return to starting locations</a:t>
            </a:r>
          </a:p>
          <a:p>
            <a:pPr lvl="1"/>
            <a:endParaRPr lang="en-US" dirty="0"/>
          </a:p>
          <a:p>
            <a:endParaRPr lang="en-US" sz="2400"/>
          </a:p>
          <a:p>
            <a:endParaRPr lang="en-US" sz="2400"/>
          </a:p>
        </p:txBody>
      </p:sp>
      <p:pic>
        <p:nvPicPr>
          <p:cNvPr id="5" name="Audio 4">
            <a:hlinkClick r:id="" action="ppaction://media"/>
            <a:extLst>
              <a:ext uri="{FF2B5EF4-FFF2-40B4-BE49-F238E27FC236}">
                <a16:creationId xmlns:a16="http://schemas.microsoft.com/office/drawing/2014/main" id="{AB91A16C-7B7F-4A08-B502-CE453B3990C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96452265"/>
      </p:ext>
    </p:extLst>
  </p:cSld>
  <p:clrMapOvr>
    <a:masterClrMapping/>
  </p:clrMapOvr>
  <mc:AlternateContent xmlns:mc="http://schemas.openxmlformats.org/markup-compatibility/2006">
    <mc:Choice xmlns:p14="http://schemas.microsoft.com/office/powerpoint/2010/main" Requires="p14">
      <p:transition spd="slow" p14:dur="2000" advTm="28515"/>
    </mc:Choice>
    <mc:Fallback>
      <p:transition spd="slow" advTm="285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1E82C-471B-4021-988C-04FB372689A9}"/>
              </a:ext>
            </a:extLst>
          </p:cNvPr>
          <p:cNvSpPr>
            <a:spLocks noGrp="1"/>
          </p:cNvSpPr>
          <p:nvPr>
            <p:ph type="title"/>
          </p:nvPr>
        </p:nvSpPr>
        <p:spPr>
          <a:xfrm>
            <a:off x="838200" y="365125"/>
            <a:ext cx="10515600" cy="1325563"/>
          </a:xfrm>
        </p:spPr>
        <p:txBody>
          <a:bodyPr>
            <a:normAutofit/>
          </a:bodyPr>
          <a:lstStyle/>
          <a:p>
            <a:r>
              <a:rPr lang="en-US"/>
              <a:t>User Stories</a:t>
            </a:r>
            <a:endParaRPr lang="en-US" dirty="0"/>
          </a:p>
        </p:txBody>
      </p:sp>
      <p:graphicFrame>
        <p:nvGraphicFramePr>
          <p:cNvPr id="56" name="Content Placeholder 2">
            <a:extLst>
              <a:ext uri="{FF2B5EF4-FFF2-40B4-BE49-F238E27FC236}">
                <a16:creationId xmlns:a16="http://schemas.microsoft.com/office/drawing/2014/main" id="{BA4CB8E8-0539-4861-A39B-FA0DDDEF19CD}"/>
              </a:ext>
            </a:extLst>
          </p:cNvPr>
          <p:cNvGraphicFramePr>
            <a:graphicFrameLocks noGrp="1"/>
          </p:cNvGraphicFramePr>
          <p:nvPr>
            <p:ph idx="1"/>
            <p:extLst>
              <p:ext uri="{D42A27DB-BD31-4B8C-83A1-F6EECF244321}">
                <p14:modId xmlns:p14="http://schemas.microsoft.com/office/powerpoint/2010/main" val="16848301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Audio 3">
            <a:hlinkClick r:id="" action="ppaction://media"/>
            <a:extLst>
              <a:ext uri="{FF2B5EF4-FFF2-40B4-BE49-F238E27FC236}">
                <a16:creationId xmlns:a16="http://schemas.microsoft.com/office/drawing/2014/main" id="{8DABDB6A-BC14-4FC1-90C2-6A6C7CB0949B}"/>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0140389"/>
      </p:ext>
    </p:extLst>
  </p:cSld>
  <p:clrMapOvr>
    <a:masterClrMapping/>
  </p:clrMapOvr>
  <mc:AlternateContent xmlns:mc="http://schemas.openxmlformats.org/markup-compatibility/2006">
    <mc:Choice xmlns:p14="http://schemas.microsoft.com/office/powerpoint/2010/main" Requires="p14">
      <p:transition spd="slow" p14:dur="2000" advTm="38246"/>
    </mc:Choice>
    <mc:Fallback>
      <p:transition spd="slow" advTm="382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90B60A4-D7E4-44D7-B303-91E70ECC0DFB}"/>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Design Diagrams</a:t>
            </a:r>
          </a:p>
        </p:txBody>
      </p:sp>
      <p:pic>
        <p:nvPicPr>
          <p:cNvPr id="5" name="Content Placeholder 4" descr="A close up of a map&#10;&#10;Description automatically generated">
            <a:extLst>
              <a:ext uri="{FF2B5EF4-FFF2-40B4-BE49-F238E27FC236}">
                <a16:creationId xmlns:a16="http://schemas.microsoft.com/office/drawing/2014/main" id="{2A843D56-E83C-4C50-90BB-5B906D99A38B}"/>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4300952" y="961812"/>
            <a:ext cx="6663495" cy="4930987"/>
          </a:xfrm>
          <a:prstGeom prst="rect">
            <a:avLst/>
          </a:prstGeom>
        </p:spPr>
      </p:pic>
      <p:pic>
        <p:nvPicPr>
          <p:cNvPr id="7" name="Audio 6">
            <a:hlinkClick r:id="" action="ppaction://media"/>
            <a:extLst>
              <a:ext uri="{FF2B5EF4-FFF2-40B4-BE49-F238E27FC236}">
                <a16:creationId xmlns:a16="http://schemas.microsoft.com/office/drawing/2014/main" id="{D6B10754-49F4-4D9B-B374-83013E7148F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69741943"/>
      </p:ext>
    </p:extLst>
  </p:cSld>
  <p:clrMapOvr>
    <a:masterClrMapping/>
  </p:clrMapOvr>
  <mc:AlternateContent xmlns:mc="http://schemas.openxmlformats.org/markup-compatibility/2006">
    <mc:Choice xmlns:p14="http://schemas.microsoft.com/office/powerpoint/2010/main" Requires="p14">
      <p:transition spd="slow" p14:dur="2000" advTm="52399"/>
    </mc:Choice>
    <mc:Fallback>
      <p:transition spd="slow" advTm="523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AF6BF0-EC6F-415E-BD00-418F78B8296D}"/>
              </a:ext>
            </a:extLst>
          </p:cNvPr>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5400">
                <a:solidFill>
                  <a:srgbClr val="FFFFFF"/>
                </a:solidFill>
              </a:rPr>
              <a:t>Design Diagrams</a:t>
            </a:r>
          </a:p>
        </p:txBody>
      </p:sp>
      <p:cxnSp>
        <p:nvCxnSpPr>
          <p:cNvPr id="12" name="Straight Connector 1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4" name="Content Placeholder 3">
            <a:extLst>
              <a:ext uri="{FF2B5EF4-FFF2-40B4-BE49-F238E27FC236}">
                <a16:creationId xmlns:a16="http://schemas.microsoft.com/office/drawing/2014/main" id="{751CB6B2-1F7D-4BEA-9A76-F238C376C10C}"/>
              </a:ext>
            </a:extLst>
          </p:cNvPr>
          <p:cNvPicPr>
            <a:picLocks noGrp="1"/>
          </p:cNvPicPr>
          <p:nvPr>
            <p:ph idx="1"/>
          </p:nvPr>
        </p:nvPicPr>
        <p:blipFill>
          <a:blip r:embed="rId4">
            <a:extLst>
              <a:ext uri="{28A0092B-C50C-407E-A947-70E740481C1C}">
                <a14:useLocalDpi xmlns:a14="http://schemas.microsoft.com/office/drawing/2010/main" val="0"/>
              </a:ext>
            </a:extLst>
          </a:blip>
          <a:stretch>
            <a:fillRect/>
          </a:stretch>
        </p:blipFill>
        <p:spPr bwMode="auto">
          <a:xfrm>
            <a:off x="1325550" y="2426818"/>
            <a:ext cx="3467950" cy="3997637"/>
          </a:xfrm>
          <a:prstGeom prst="rect">
            <a:avLst/>
          </a:prstGeom>
          <a:noFill/>
        </p:spPr>
      </p:pic>
      <p:cxnSp>
        <p:nvCxnSpPr>
          <p:cNvPr id="14" name="Straight Connector 13">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1C2E4694-5811-466C-A005-5A8256F26B45}"/>
              </a:ext>
            </a:extLst>
          </p:cNvPr>
          <p:cNvPicPr/>
          <p:nvPr/>
        </p:nvPicPr>
        <p:blipFill>
          <a:blip r:embed="rId5">
            <a:extLst>
              <a:ext uri="{28A0092B-C50C-407E-A947-70E740481C1C}">
                <a14:useLocalDpi xmlns:a14="http://schemas.microsoft.com/office/drawing/2010/main" val="0"/>
              </a:ext>
            </a:extLst>
          </a:blip>
          <a:stretch>
            <a:fillRect/>
          </a:stretch>
        </p:blipFill>
        <p:spPr bwMode="auto">
          <a:xfrm>
            <a:off x="7424066" y="2426818"/>
            <a:ext cx="3497931" cy="3997637"/>
          </a:xfrm>
          <a:prstGeom prst="rect">
            <a:avLst/>
          </a:prstGeom>
          <a:noFill/>
        </p:spPr>
      </p:pic>
      <p:pic>
        <p:nvPicPr>
          <p:cNvPr id="7" name="Audio 6">
            <a:hlinkClick r:id="" action="ppaction://media"/>
            <a:extLst>
              <a:ext uri="{FF2B5EF4-FFF2-40B4-BE49-F238E27FC236}">
                <a16:creationId xmlns:a16="http://schemas.microsoft.com/office/drawing/2014/main" id="{7B987A06-FCA0-4D4C-86F4-E1EDC90F021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93354325"/>
      </p:ext>
    </p:extLst>
  </p:cSld>
  <p:clrMapOvr>
    <a:masterClrMapping/>
  </p:clrMapOvr>
  <mc:AlternateContent xmlns:mc="http://schemas.openxmlformats.org/markup-compatibility/2006">
    <mc:Choice xmlns:p14="http://schemas.microsoft.com/office/powerpoint/2010/main" Requires="p14">
      <p:transition spd="slow" p14:dur="2000" advTm="29985"/>
    </mc:Choice>
    <mc:Fallback>
      <p:transition spd="slow" advTm="299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3440DC-5D0E-471D-B6FE-1B79C33F1F38}"/>
              </a:ext>
            </a:extLst>
          </p:cNvPr>
          <p:cNvSpPr>
            <a:spLocks noGrp="1"/>
          </p:cNvSpPr>
          <p:nvPr>
            <p:ph type="title"/>
          </p:nvPr>
        </p:nvSpPr>
        <p:spPr>
          <a:xfrm>
            <a:off x="838200" y="365125"/>
            <a:ext cx="10515600" cy="1325563"/>
          </a:xfrm>
        </p:spPr>
        <p:txBody>
          <a:bodyPr>
            <a:normAutofit/>
          </a:bodyPr>
          <a:lstStyle/>
          <a:p>
            <a:r>
              <a:rPr lang="en-US" dirty="0"/>
              <a:t>Project Constraints</a:t>
            </a:r>
          </a:p>
        </p:txBody>
      </p:sp>
      <p:graphicFrame>
        <p:nvGraphicFramePr>
          <p:cNvPr id="5" name="Content Placeholder 2">
            <a:extLst>
              <a:ext uri="{FF2B5EF4-FFF2-40B4-BE49-F238E27FC236}">
                <a16:creationId xmlns:a16="http://schemas.microsoft.com/office/drawing/2014/main" id="{123915A2-5F9E-4E72-ABD5-0F42BFBC779A}"/>
              </a:ext>
            </a:extLst>
          </p:cNvPr>
          <p:cNvGraphicFramePr>
            <a:graphicFrameLocks noGrp="1"/>
          </p:cNvGraphicFramePr>
          <p:nvPr>
            <p:ph idx="1"/>
            <p:extLst>
              <p:ext uri="{D42A27DB-BD31-4B8C-83A1-F6EECF244321}">
                <p14:modId xmlns:p14="http://schemas.microsoft.com/office/powerpoint/2010/main" val="234552208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0" name="Audio 9">
            <a:hlinkClick r:id="" action="ppaction://media"/>
            <a:extLst>
              <a:ext uri="{FF2B5EF4-FFF2-40B4-BE49-F238E27FC236}">
                <a16:creationId xmlns:a16="http://schemas.microsoft.com/office/drawing/2014/main" id="{D6187EB4-FB43-4584-8EEF-682BF663395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76427003"/>
      </p:ext>
    </p:extLst>
  </p:cSld>
  <p:clrMapOvr>
    <a:masterClrMapping/>
  </p:clrMapOvr>
  <mc:AlternateContent xmlns:mc="http://schemas.openxmlformats.org/markup-compatibility/2006">
    <mc:Choice xmlns:p14="http://schemas.microsoft.com/office/powerpoint/2010/main" Requires="p14">
      <p:transition spd="slow" p14:dur="2000" advTm="36761"/>
    </mc:Choice>
    <mc:Fallback>
      <p:transition spd="slow" advTm="367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4E39B-CB5F-40E2-9442-B27A0DB0A9E3}"/>
              </a:ext>
            </a:extLst>
          </p:cNvPr>
          <p:cNvSpPr>
            <a:spLocks noGrp="1"/>
          </p:cNvSpPr>
          <p:nvPr>
            <p:ph type="title"/>
          </p:nvPr>
        </p:nvSpPr>
        <p:spPr>
          <a:xfrm>
            <a:off x="838200" y="365125"/>
            <a:ext cx="10515600" cy="1325563"/>
          </a:xfrm>
        </p:spPr>
        <p:txBody>
          <a:bodyPr>
            <a:normAutofit/>
          </a:bodyPr>
          <a:lstStyle/>
          <a:p>
            <a:r>
              <a:rPr lang="en-US" dirty="0"/>
              <a:t>Current State of Project</a:t>
            </a:r>
          </a:p>
        </p:txBody>
      </p:sp>
      <p:graphicFrame>
        <p:nvGraphicFramePr>
          <p:cNvPr id="12" name="Content Placeholder 2">
            <a:extLst>
              <a:ext uri="{FF2B5EF4-FFF2-40B4-BE49-F238E27FC236}">
                <a16:creationId xmlns:a16="http://schemas.microsoft.com/office/drawing/2014/main" id="{8A3E8463-DD0F-4320-BCB0-DB5E3ED9E73D}"/>
              </a:ext>
            </a:extLst>
          </p:cNvPr>
          <p:cNvGraphicFramePr>
            <a:graphicFrameLocks noGrp="1"/>
          </p:cNvGraphicFramePr>
          <p:nvPr>
            <p:ph idx="1"/>
            <p:extLst>
              <p:ext uri="{D42A27DB-BD31-4B8C-83A1-F6EECF244321}">
                <p14:modId xmlns:p14="http://schemas.microsoft.com/office/powerpoint/2010/main" val="277463620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6" name="Audio 5">
            <a:hlinkClick r:id="" action="ppaction://media"/>
            <a:extLst>
              <a:ext uri="{FF2B5EF4-FFF2-40B4-BE49-F238E27FC236}">
                <a16:creationId xmlns:a16="http://schemas.microsoft.com/office/drawing/2014/main" id="{9E8B7234-292C-4DD5-869D-5637D518FF9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1524134"/>
      </p:ext>
    </p:extLst>
  </p:cSld>
  <p:clrMapOvr>
    <a:masterClrMapping/>
  </p:clrMapOvr>
  <mc:AlternateContent xmlns:mc="http://schemas.openxmlformats.org/markup-compatibility/2006">
    <mc:Choice xmlns:p14="http://schemas.microsoft.com/office/powerpoint/2010/main" Requires="p14">
      <p:transition spd="slow" p14:dur="2000" advTm="11870"/>
    </mc:Choice>
    <mc:Fallback>
      <p:transition spd="slow" advTm="118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5" name="Rectangle 9">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5"/>
              </a:gs>
              <a:gs pos="25000">
                <a:schemeClr val="accent5"/>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11">
            <a:extLst>
              <a:ext uri="{FF2B5EF4-FFF2-40B4-BE49-F238E27FC236}">
                <a16:creationId xmlns:a16="http://schemas.microsoft.com/office/drawing/2014/main" id="{02DD2BC0-6F29-4B4F-8D61-2DCF6D2E8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8E70255-6B5D-4275-B498-36BB6C2D7C10}"/>
              </a:ext>
            </a:extLst>
          </p:cNvPr>
          <p:cNvSpPr>
            <a:spLocks noGrp="1"/>
          </p:cNvSpPr>
          <p:nvPr>
            <p:ph type="title"/>
          </p:nvPr>
        </p:nvSpPr>
        <p:spPr>
          <a:xfrm>
            <a:off x="1179226" y="826680"/>
            <a:ext cx="9833548" cy="1325563"/>
          </a:xfrm>
        </p:spPr>
        <p:txBody>
          <a:bodyPr>
            <a:normAutofit/>
          </a:bodyPr>
          <a:lstStyle/>
          <a:p>
            <a:pPr algn="ctr"/>
            <a:r>
              <a:rPr lang="en-US" sz="4000">
                <a:solidFill>
                  <a:srgbClr val="FFFFFF"/>
                </a:solidFill>
              </a:rPr>
              <a:t>Expected Accomplishments</a:t>
            </a:r>
          </a:p>
        </p:txBody>
      </p:sp>
      <p:graphicFrame>
        <p:nvGraphicFramePr>
          <p:cNvPr id="27" name="Content Placeholder 2">
            <a:extLst>
              <a:ext uri="{FF2B5EF4-FFF2-40B4-BE49-F238E27FC236}">
                <a16:creationId xmlns:a16="http://schemas.microsoft.com/office/drawing/2014/main" id="{858DD5CB-2C73-4510-8526-B4B6543768F7}"/>
              </a:ext>
            </a:extLst>
          </p:cNvPr>
          <p:cNvGraphicFramePr>
            <a:graphicFrameLocks noGrp="1"/>
          </p:cNvGraphicFramePr>
          <p:nvPr>
            <p:ph idx="1"/>
            <p:extLst>
              <p:ext uri="{D42A27DB-BD31-4B8C-83A1-F6EECF244321}">
                <p14:modId xmlns:p14="http://schemas.microsoft.com/office/powerpoint/2010/main" val="4225550651"/>
              </p:ext>
            </p:extLst>
          </p:nvPr>
        </p:nvGraphicFramePr>
        <p:xfrm>
          <a:off x="1036320" y="2899956"/>
          <a:ext cx="10119360" cy="3131364"/>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6" name="Audio 5">
            <a:hlinkClick r:id="" action="ppaction://media"/>
            <a:extLst>
              <a:ext uri="{FF2B5EF4-FFF2-40B4-BE49-F238E27FC236}">
                <a16:creationId xmlns:a16="http://schemas.microsoft.com/office/drawing/2014/main" id="{15F8EC9C-1EF8-45F7-98C0-ED562E31728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01975060"/>
      </p:ext>
    </p:extLst>
  </p:cSld>
  <p:clrMapOvr>
    <a:masterClrMapping/>
  </p:clrMapOvr>
  <mc:AlternateContent xmlns:mc="http://schemas.openxmlformats.org/markup-compatibility/2006">
    <mc:Choice xmlns:p14="http://schemas.microsoft.com/office/powerpoint/2010/main" Requires="p14">
      <p:transition spd="slow" p14:dur="2000" advTm="16480"/>
    </mc:Choice>
    <mc:Fallback>
      <p:transition spd="slow" advTm="164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MigrationWizIdPermissionLevels xmlns="f16daa9a-97b4-4a56-a178-a24c70ac4b95" xsi:nil="true"/>
    <MigrationWizIdDocumentLibraryPermissions xmlns="f16daa9a-97b4-4a56-a178-a24c70ac4b95" xsi:nil="true"/>
    <MigrationWizIdSecurityGroups xmlns="f16daa9a-97b4-4a56-a178-a24c70ac4b95" xsi:nil="true"/>
    <_ip_UnifiedCompliancePolicyProperties xmlns="http://schemas.microsoft.com/sharepoint/v3" xsi:nil="true"/>
    <MigrationWizId xmlns="f16daa9a-97b4-4a56-a178-a24c70ac4b95" xsi:nil="true"/>
    <MigrationWizIdPermissions xmlns="f16daa9a-97b4-4a56-a178-a24c70ac4b9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29D7EB7A5AF3943A5D8CCA6EB8D0C85" ma:contentTypeVersion="20" ma:contentTypeDescription="Create a new document." ma:contentTypeScope="" ma:versionID="09f66c8fdca6bc8c8bb5c600f0d00d2f">
  <xsd:schema xmlns:xsd="http://www.w3.org/2001/XMLSchema" xmlns:xs="http://www.w3.org/2001/XMLSchema" xmlns:p="http://schemas.microsoft.com/office/2006/metadata/properties" xmlns:ns1="http://schemas.microsoft.com/sharepoint/v3" xmlns:ns3="b52eb91e-86f8-4f5f-ae4d-bab6a54548c7" xmlns:ns4="f16daa9a-97b4-4a56-a178-a24c70ac4b95" targetNamespace="http://schemas.microsoft.com/office/2006/metadata/properties" ma:root="true" ma:fieldsID="c5dbe68d492ba22801e8e9cd3098e3c3" ns1:_="" ns3:_="" ns4:_="">
    <xsd:import namespace="http://schemas.microsoft.com/sharepoint/v3"/>
    <xsd:import namespace="b52eb91e-86f8-4f5f-ae4d-bab6a54548c7"/>
    <xsd:import namespace="f16daa9a-97b4-4a56-a178-a24c70ac4b95"/>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Tags" minOccurs="0"/>
                <xsd:element ref="ns4:MediaServiceLocation" minOccurs="0"/>
                <xsd:element ref="ns4:MediaServiceOCR" minOccurs="0"/>
                <xsd:element ref="ns1:_ip_UnifiedCompliancePolicyProperties" minOccurs="0"/>
                <xsd:element ref="ns1:_ip_UnifiedCompliancePolicyUIAction" minOccurs="0"/>
                <xsd:element ref="ns4:MediaServiceAutoKeyPoints" minOccurs="0"/>
                <xsd:element ref="ns4:MediaServiceKeyPoints" minOccurs="0"/>
                <xsd:element ref="ns4:MigrationWizId" minOccurs="0"/>
                <xsd:element ref="ns4:MigrationWizIdPermissions" minOccurs="0"/>
                <xsd:element ref="ns4:MigrationWizIdPermissionLevels" minOccurs="0"/>
                <xsd:element ref="ns4:MigrationWizIdDocumentLibraryPermissions" minOccurs="0"/>
                <xsd:element ref="ns4:MigrationWizIdSecurityGroups" minOccurs="0"/>
                <xsd:element ref="ns4:MediaServiceGenerationTime" minOccurs="0"/>
                <xsd:element ref="ns4: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7" nillable="true" ma:displayName="Unified Compliance Policy Properties" ma:hidden="true" ma:internalName="_ip_UnifiedCompliancePolicyProperties">
      <xsd:simpleType>
        <xsd:restriction base="dms:Note"/>
      </xsd:simpleType>
    </xsd:element>
    <xsd:element name="_ip_UnifiedCompliancePolicyUIAction" ma:index="18"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52eb91e-86f8-4f5f-ae4d-bab6a54548c7"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16daa9a-97b4-4a56-a178-a24c70ac4b95"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MediaServiceAutoTags" ma:internalName="MediaServiceAutoTags" ma:readOnly="true">
      <xsd:simpleType>
        <xsd:restriction base="dms:Text"/>
      </xsd:simpleType>
    </xsd:element>
    <xsd:element name="MediaServiceLocation" ma:index="15" nillable="true" ma:displayName="MediaServiceLocation" ma:internalName="MediaServiceLocation" ma:readOnly="true">
      <xsd:simpleType>
        <xsd:restriction base="dms:Text"/>
      </xsd:simpleType>
    </xsd:element>
    <xsd:element name="MediaServiceOCR" ma:index="16" nillable="true" ma:displayName="MediaServiceOCR" ma:internalName="MediaServiceOCR" ma:readOnly="true">
      <xsd:simpleType>
        <xsd:restriction base="dms:Note">
          <xsd:maxLength value="255"/>
        </xsd:restriction>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igrationWizId" ma:index="21" nillable="true" ma:displayName="MigrationWizId" ma:internalName="MigrationWizId">
      <xsd:simpleType>
        <xsd:restriction base="dms:Text"/>
      </xsd:simpleType>
    </xsd:element>
    <xsd:element name="MigrationWizIdPermissions" ma:index="22" nillable="true" ma:displayName="MigrationWizIdPermissions" ma:internalName="MigrationWizIdPermissions">
      <xsd:simpleType>
        <xsd:restriction base="dms:Text"/>
      </xsd:simpleType>
    </xsd:element>
    <xsd:element name="MigrationWizIdPermissionLevels" ma:index="23" nillable="true" ma:displayName="MigrationWizIdPermissionLevels" ma:internalName="MigrationWizIdPermissionLevels">
      <xsd:simpleType>
        <xsd:restriction base="dms:Text"/>
      </xsd:simpleType>
    </xsd:element>
    <xsd:element name="MigrationWizIdDocumentLibraryPermissions" ma:index="24" nillable="true" ma:displayName="MigrationWizIdDocumentLibraryPermissions" ma:internalName="MigrationWizIdDocumentLibraryPermissions">
      <xsd:simpleType>
        <xsd:restriction base="dms:Text"/>
      </xsd:simpleType>
    </xsd:element>
    <xsd:element name="MigrationWizIdSecurityGroups" ma:index="25" nillable="true" ma:displayName="MigrationWizIdSecurityGroups" ma:internalName="MigrationWizIdSecurityGroups">
      <xsd:simpleType>
        <xsd:restriction base="dms:Text"/>
      </xsd:simpleType>
    </xsd:element>
    <xsd:element name="MediaServiceGenerationTime" ma:index="26" nillable="true" ma:displayName="MediaServiceGenerationTime" ma:hidden="true" ma:internalName="MediaServiceGenerationTime" ma:readOnly="true">
      <xsd:simpleType>
        <xsd:restriction base="dms:Text"/>
      </xsd:simpleType>
    </xsd:element>
    <xsd:element name="MediaServiceEventHashCode" ma:index="27"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920D9AF-DDBC-47F6-BCC2-64FB7CC2DCA7}">
  <ds:schemaRefs>
    <ds:schemaRef ds:uri="http://schemas.microsoft.com/office/infopath/2007/PartnerControls"/>
    <ds:schemaRef ds:uri="b52eb91e-86f8-4f5f-ae4d-bab6a54548c7"/>
    <ds:schemaRef ds:uri="http://purl.org/dc/elements/1.1/"/>
    <ds:schemaRef ds:uri="http://schemas.microsoft.com/office/2006/metadata/properties"/>
    <ds:schemaRef ds:uri="http://schemas.microsoft.com/sharepoint/v3"/>
    <ds:schemaRef ds:uri="http://purl.org/dc/terms/"/>
    <ds:schemaRef ds:uri="http://schemas.openxmlformats.org/package/2006/metadata/core-properties"/>
    <ds:schemaRef ds:uri="http://schemas.microsoft.com/office/2006/documentManagement/types"/>
    <ds:schemaRef ds:uri="http://purl.org/dc/dcmitype/"/>
    <ds:schemaRef ds:uri="f16daa9a-97b4-4a56-a178-a24c70ac4b95"/>
    <ds:schemaRef ds:uri="http://www.w3.org/XML/1998/namespace"/>
  </ds:schemaRefs>
</ds:datastoreItem>
</file>

<file path=customXml/itemProps2.xml><?xml version="1.0" encoding="utf-8"?>
<ds:datastoreItem xmlns:ds="http://schemas.openxmlformats.org/officeDocument/2006/customXml" ds:itemID="{A1A3074C-20E4-48C9-A8A2-D5644C6B20B9}">
  <ds:schemaRefs>
    <ds:schemaRef ds:uri="http://schemas.microsoft.com/sharepoint/v3/contenttype/forms"/>
  </ds:schemaRefs>
</ds:datastoreItem>
</file>

<file path=customXml/itemProps3.xml><?xml version="1.0" encoding="utf-8"?>
<ds:datastoreItem xmlns:ds="http://schemas.openxmlformats.org/officeDocument/2006/customXml" ds:itemID="{A52520FD-14F9-441B-BAB3-F13200D0D73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b52eb91e-86f8-4f5f-ae4d-bab6a54548c7"/>
    <ds:schemaRef ds:uri="f16daa9a-97b4-4a56-a178-a24c70ac4b9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30</TotalTime>
  <Words>812</Words>
  <Application>Microsoft Office PowerPoint</Application>
  <PresentationFormat>Widescreen</PresentationFormat>
  <Paragraphs>207</Paragraphs>
  <Slides>12</Slides>
  <Notes>0</Notes>
  <HiddenSlides>0</HiddenSlides>
  <MMClips>11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The Medicine Delivery Robot</vt:lpstr>
      <vt:lpstr>Abstract</vt:lpstr>
      <vt:lpstr>Project Purpose/Goal Statements</vt:lpstr>
      <vt:lpstr>User Stories</vt:lpstr>
      <vt:lpstr>Design Diagrams</vt:lpstr>
      <vt:lpstr>Design Diagrams</vt:lpstr>
      <vt:lpstr>Project Constraints</vt:lpstr>
      <vt:lpstr>Current State of Project</vt:lpstr>
      <vt:lpstr>Expected Accomplishments</vt:lpstr>
      <vt:lpstr>Project Timeline, Milestones, Division of Work</vt:lpstr>
      <vt:lpstr>Expected Demo at Expo</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Medicine Delivery Robot</dc:title>
  <dc:creator>Brock Stechschulte</dc:creator>
  <cp:lastModifiedBy>Brock Stechschulte</cp:lastModifiedBy>
  <cp:revision>1</cp:revision>
  <dcterms:created xsi:type="dcterms:W3CDTF">2019-11-10T21:55:58Z</dcterms:created>
  <dcterms:modified xsi:type="dcterms:W3CDTF">2019-11-10T22:26:56Z</dcterms:modified>
</cp:coreProperties>
</file>